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7" r:id="rId2"/>
    <p:sldId id="258" r:id="rId3"/>
    <p:sldId id="261" r:id="rId4"/>
    <p:sldId id="262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D56830-A285-CC0B-5FBF-39D0E7BFDD9A}" v="182" dt="2023-09-07T16:25:26.281"/>
    <p1510:client id="{58890554-D4E0-8631-8527-40479161E6D5}" v="20" dt="2023-08-28T10:18:11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ANA MN" userId="S::mchandanabtech20@ced.alliance.edu.in::d70552fc-75e6-44d9-a196-8a309e47e583" providerId="AD" clId="Web-{58890554-D4E0-8631-8527-40479161E6D5}"/>
    <pc:docChg chg="modSld">
      <pc:chgData name="CHANDANA MN" userId="S::mchandanabtech20@ced.alliance.edu.in::d70552fc-75e6-44d9-a196-8a309e47e583" providerId="AD" clId="Web-{58890554-D4E0-8631-8527-40479161E6D5}" dt="2023-08-28T10:18:11.080" v="20" actId="1076"/>
      <pc:docMkLst>
        <pc:docMk/>
      </pc:docMkLst>
      <pc:sldChg chg="addSp delSp modSp mod setBg">
        <pc:chgData name="CHANDANA MN" userId="S::mchandanabtech20@ced.alliance.edu.in::d70552fc-75e6-44d9-a196-8a309e47e583" providerId="AD" clId="Web-{58890554-D4E0-8631-8527-40479161E6D5}" dt="2023-08-28T10:18:11.080" v="20" actId="1076"/>
        <pc:sldMkLst>
          <pc:docMk/>
          <pc:sldMk cId="109857222" sldId="256"/>
        </pc:sldMkLst>
        <pc:spChg chg="del">
          <ac:chgData name="CHANDANA MN" userId="S::mchandanabtech20@ced.alliance.edu.in::d70552fc-75e6-44d9-a196-8a309e47e583" providerId="AD" clId="Web-{58890554-D4E0-8631-8527-40479161E6D5}" dt="2023-08-28T09:55:11.168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CHANDANA MN" userId="S::mchandanabtech20@ced.alliance.edu.in::d70552fc-75e6-44d9-a196-8a309e47e583" providerId="AD" clId="Web-{58890554-D4E0-8631-8527-40479161E6D5}" dt="2023-08-28T09:55:14.074" v="1"/>
          <ac:spMkLst>
            <pc:docMk/>
            <pc:sldMk cId="109857222" sldId="256"/>
            <ac:spMk id="3" creationId="{00000000-0000-0000-0000-000000000000}"/>
          </ac:spMkLst>
        </pc:spChg>
        <pc:picChg chg="add mod">
          <ac:chgData name="CHANDANA MN" userId="S::mchandanabtech20@ced.alliance.edu.in::d70552fc-75e6-44d9-a196-8a309e47e583" providerId="AD" clId="Web-{58890554-D4E0-8631-8527-40479161E6D5}" dt="2023-08-28T10:17:18.219" v="17" actId="14100"/>
          <ac:picMkLst>
            <pc:docMk/>
            <pc:sldMk cId="109857222" sldId="256"/>
            <ac:picMk id="4" creationId="{3C263570-4161-42EB-9EE5-33EAF81DA1EE}"/>
          </ac:picMkLst>
        </pc:picChg>
        <pc:picChg chg="add mod">
          <ac:chgData name="CHANDANA MN" userId="S::mchandanabtech20@ced.alliance.edu.in::d70552fc-75e6-44d9-a196-8a309e47e583" providerId="AD" clId="Web-{58890554-D4E0-8631-8527-40479161E6D5}" dt="2023-08-28T10:18:11.080" v="20" actId="1076"/>
          <ac:picMkLst>
            <pc:docMk/>
            <pc:sldMk cId="109857222" sldId="256"/>
            <ac:picMk id="5" creationId="{5B2AC0BE-DB05-C91D-0075-1A9D8256CA9F}"/>
          </ac:picMkLst>
        </pc:picChg>
      </pc:sldChg>
    </pc:docChg>
  </pc:docChgLst>
  <pc:docChgLst>
    <pc:chgData name="CHANDANA MN" userId="S::mchandanabtech20@ced.alliance.edu.in::d70552fc-75e6-44d9-a196-8a309e47e583" providerId="AD" clId="Web-{2BD56830-A285-CC0B-5FBF-39D0E7BFDD9A}"/>
    <pc:docChg chg="addSld delSld modSld addMainMaster delMainMaster">
      <pc:chgData name="CHANDANA MN" userId="S::mchandanabtech20@ced.alliance.edu.in::d70552fc-75e6-44d9-a196-8a309e47e583" providerId="AD" clId="Web-{2BD56830-A285-CC0B-5FBF-39D0E7BFDD9A}" dt="2023-09-07T16:25:26.281" v="186" actId="1076"/>
      <pc:docMkLst>
        <pc:docMk/>
      </pc:docMkLst>
      <pc:sldChg chg="del">
        <pc:chgData name="CHANDANA MN" userId="S::mchandanabtech20@ced.alliance.edu.in::d70552fc-75e6-44d9-a196-8a309e47e583" providerId="AD" clId="Web-{2BD56830-A285-CC0B-5FBF-39D0E7BFDD9A}" dt="2023-09-07T15:37:31.749" v="1"/>
        <pc:sldMkLst>
          <pc:docMk/>
          <pc:sldMk cId="109857222" sldId="256"/>
        </pc:sldMkLst>
      </pc:sldChg>
      <pc:sldChg chg="addSp delSp modSp new mod setBg modClrScheme chgLayout">
        <pc:chgData name="CHANDANA MN" userId="S::mchandanabtech20@ced.alliance.edu.in::d70552fc-75e6-44d9-a196-8a309e47e583" providerId="AD" clId="Web-{2BD56830-A285-CC0B-5FBF-39D0E7BFDD9A}" dt="2023-09-07T15:39:45.235" v="15"/>
        <pc:sldMkLst>
          <pc:docMk/>
          <pc:sldMk cId="3569720534" sldId="257"/>
        </pc:sldMkLst>
        <pc:spChg chg="mod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2" creationId="{C4D76734-CEE0-1ACA-EACB-2BB7C3A4A194}"/>
          </ac:spMkLst>
        </pc:spChg>
        <pc:spChg chg="mod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3" creationId="{89283731-504D-7F8F-2C2B-7816ECBC9B3A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9" creationId="{7FB5426F-482B-4074-A203-9F2C2BEB022D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11" creationId="{F778232E-C75B-4B3C-9201-81C0775715E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13" creationId="{A7F160B5-A1CE-4576-8323-263FB7D1B393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15" creationId="{33366780-B46E-437C-812E-406B7500D12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20" creationId="{4293528E-0CA3-4E56-B7A0-091C0AB0CBF2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39:45.235" v="15"/>
          <ac:spMkLst>
            <pc:docMk/>
            <pc:sldMk cId="3569720534" sldId="257"/>
            <ac:spMk id="22" creationId="{F778232E-C75B-4B3C-9201-81C0775715EF}"/>
          </ac:spMkLst>
        </pc:spChg>
        <pc:picChg chg="add mod">
          <ac:chgData name="CHANDANA MN" userId="S::mchandanabtech20@ced.alliance.edu.in::d70552fc-75e6-44d9-a196-8a309e47e583" providerId="AD" clId="Web-{2BD56830-A285-CC0B-5FBF-39D0E7BFDD9A}" dt="2023-09-07T15:39:45.235" v="15"/>
          <ac:picMkLst>
            <pc:docMk/>
            <pc:sldMk cId="3569720534" sldId="257"/>
            <ac:picMk id="4" creationId="{F30A29F7-4532-E135-C8F2-86DBE7CE7759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5:41:44.706" v="25"/>
        <pc:sldMkLst>
          <pc:docMk/>
          <pc:sldMk cId="1800501707" sldId="258"/>
        </pc:sldMkLst>
        <pc:spChg chg="mod or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2" creationId="{DEAF2673-8DAC-B294-C54C-13F1F3B5202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28.579" v="13"/>
          <ac:spMkLst>
            <pc:docMk/>
            <pc:sldMk cId="1800501707" sldId="258"/>
            <ac:spMk id="7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28.579" v="13"/>
          <ac:spMkLst>
            <pc:docMk/>
            <pc:sldMk cId="1800501707" sldId="258"/>
            <ac:spMk id="9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28.579" v="13"/>
          <ac:spMkLst>
            <pc:docMk/>
            <pc:sldMk cId="1800501707" sldId="258"/>
            <ac:spMk id="11" creationId="{BA13F122-27D9-4E29-8FD0-AC211C593D08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28.579" v="13"/>
          <ac:spMkLst>
            <pc:docMk/>
            <pc:sldMk cId="1800501707" sldId="258"/>
            <ac:spMk id="13" creationId="{7323A2B4-B7D1-41EC-AC20-41D0790CAE8D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39:28.579" v="13"/>
          <ac:spMkLst>
            <pc:docMk/>
            <pc:sldMk cId="1800501707" sldId="258"/>
            <ac:spMk id="15" creationId="{0BA5577D-51A1-410B-A1B4-2D83174D96B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17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18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19" creationId="{5BF6B02B-1E68-4EE0-9727-1D52CF28C6B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20" creationId="{2701CFAA-4639-4820-BE69-F25240BFE518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21" creationId="{432FAC0D-42B6-40E7-856C-61C0E7847E7A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26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28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30" creationId="{7FB5426F-482B-4074-A203-9F2C2BEB022D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32" creationId="{F778232E-C75B-4B3C-9201-81C0775715E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34" creationId="{A7F160B5-A1CE-4576-8323-263FB7D1B393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25.956" v="18"/>
          <ac:spMkLst>
            <pc:docMk/>
            <pc:sldMk cId="1800501707" sldId="258"/>
            <ac:spMk id="36" creationId="{33366780-B46E-437C-812E-406B7500D12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36.518" v="20"/>
          <ac:spMkLst>
            <pc:docMk/>
            <pc:sldMk cId="1800501707" sldId="258"/>
            <ac:spMk id="38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36.518" v="20"/>
          <ac:spMkLst>
            <pc:docMk/>
            <pc:sldMk cId="1800501707" sldId="258"/>
            <ac:spMk id="39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36.518" v="20"/>
          <ac:spMkLst>
            <pc:docMk/>
            <pc:sldMk cId="1800501707" sldId="258"/>
            <ac:spMk id="40" creationId="{63A1188B-F6D0-454F-8265-790DD27A80DC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36.518" v="20"/>
          <ac:spMkLst>
            <pc:docMk/>
            <pc:sldMk cId="1800501707" sldId="258"/>
            <ac:spMk id="41" creationId="{E1508670-65E0-4939-8E5D-98D071CA1A36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36.518" v="20"/>
          <ac:spMkLst>
            <pc:docMk/>
            <pc:sldMk cId="1800501707" sldId="258"/>
            <ac:spMk id="42" creationId="{BA680864-F353-4128-88F8-98E04FD7641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4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5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6" creationId="{7FB5426F-482B-4074-A203-9F2C2BEB022D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7" creationId="{F778232E-C75B-4B3C-9201-81C0775715E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8" creationId="{A7F160B5-A1CE-4576-8323-263FB7D1B393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2.097" v="22"/>
          <ac:spMkLst>
            <pc:docMk/>
            <pc:sldMk cId="1800501707" sldId="258"/>
            <ac:spMk id="49" creationId="{33366780-B46E-437C-812E-406B7500D12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690" v="24"/>
          <ac:spMkLst>
            <pc:docMk/>
            <pc:sldMk cId="1800501707" sldId="258"/>
            <ac:spMk id="51" creationId="{96A35EAA-ED80-4FF1-942C-82B1D483AF60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690" v="24"/>
          <ac:spMkLst>
            <pc:docMk/>
            <pc:sldMk cId="1800501707" sldId="258"/>
            <ac:spMk id="52" creationId="{D415F49B-3CBC-46CF-AFB5-988852D0479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690" v="24"/>
          <ac:spMkLst>
            <pc:docMk/>
            <pc:sldMk cId="1800501707" sldId="258"/>
            <ac:spMk id="53" creationId="{421117CB-D197-45F3-B441-4AC4D215E71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690" v="24"/>
          <ac:spMkLst>
            <pc:docMk/>
            <pc:sldMk cId="1800501707" sldId="258"/>
            <ac:spMk id="54" creationId="{05B2B39F-11F7-47FD-8D3C-5BC814285F4A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1:44.690" v="24"/>
          <ac:spMkLst>
            <pc:docMk/>
            <pc:sldMk cId="1800501707" sldId="258"/>
            <ac:spMk id="55" creationId="{FB69A980-D397-4383-991D-6DC2FB1C3CC6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57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58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59" creationId="{7FB5426F-482B-4074-A203-9F2C2BEB022D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60" creationId="{F778232E-C75B-4B3C-9201-81C0775715E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61" creationId="{A7F160B5-A1CE-4576-8323-263FB7D1B393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1:44.706" v="25"/>
          <ac:spMkLst>
            <pc:docMk/>
            <pc:sldMk cId="1800501707" sldId="258"/>
            <ac:spMk id="62" creationId="{33366780-B46E-437C-812E-406B7500D12F}"/>
          </ac:spMkLst>
        </pc:spChg>
        <pc:picChg chg="add mod">
          <ac:chgData name="CHANDANA MN" userId="S::mchandanabtech20@ced.alliance.edu.in::d70552fc-75e6-44d9-a196-8a309e47e583" providerId="AD" clId="Web-{2BD56830-A285-CC0B-5FBF-39D0E7BFDD9A}" dt="2023-09-07T15:41:44.706" v="25"/>
          <ac:picMkLst>
            <pc:docMk/>
            <pc:sldMk cId="1800501707" sldId="258"/>
            <ac:picMk id="3" creationId="{D9B6EA90-F2E5-59FE-5433-6988F2F5C110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5:55:13.016" v="63" actId="14100"/>
        <pc:sldMkLst>
          <pc:docMk/>
          <pc:sldMk cId="2727996954" sldId="259"/>
        </pc:sldMkLst>
        <pc:spChg chg="del">
          <ac:chgData name="CHANDANA MN" userId="S::mchandanabtech20@ced.alliance.edu.in::d70552fc-75e6-44d9-a196-8a309e47e583" providerId="AD" clId="Web-{2BD56830-A285-CC0B-5FBF-39D0E7BFDD9A}" dt="2023-09-07T15:45:38.069" v="28"/>
          <ac:spMkLst>
            <pc:docMk/>
            <pc:sldMk cId="2727996954" sldId="259"/>
            <ac:spMk id="2" creationId="{C9F79F63-C827-ADEA-5FEC-3CCF4C78417A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5:45:33.679" v="27"/>
          <ac:spMkLst>
            <pc:docMk/>
            <pc:sldMk cId="2727996954" sldId="259"/>
            <ac:spMk id="3" creationId="{93C833F9-0830-0E7A-41C5-24CF3410F495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5:54.054" v="30"/>
          <ac:spMkLst>
            <pc:docMk/>
            <pc:sldMk cId="2727996954" sldId="259"/>
            <ac:spMk id="8" creationId="{B10EF144-7E46-2E2B-77F7-A0B7BF26ECE2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6:40.227" v="34"/>
          <ac:spMkLst>
            <pc:docMk/>
            <pc:sldMk cId="2727996954" sldId="259"/>
            <ac:spMk id="11" creationId="{3D6A03ED-7B7A-4C88-8FFC-A4D862447D4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46:40.227" v="34"/>
          <ac:spMkLst>
            <pc:docMk/>
            <pc:sldMk cId="2727996954" sldId="259"/>
            <ac:spMk id="13" creationId="{53975754-B125-4FFC-9140-F88A16E3D0E7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6:40.227" v="34"/>
          <ac:spMkLst>
            <pc:docMk/>
            <pc:sldMk cId="2727996954" sldId="259"/>
            <ac:spMk id="18" creationId="{BF6F8AE2-ADE1-4F2F-B0C5-43BA8AE69EC1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46:40.227" v="34"/>
          <ac:spMkLst>
            <pc:docMk/>
            <pc:sldMk cId="2727996954" sldId="259"/>
            <ac:spMk id="20" creationId="{69229A89-2506-483B-9236-68D37C01B7A7}"/>
          </ac:spMkLst>
        </pc:spChg>
        <pc:picChg chg="add del mod ord">
          <ac:chgData name="CHANDANA MN" userId="S::mchandanabtech20@ced.alliance.edu.in::d70552fc-75e6-44d9-a196-8a309e47e583" providerId="AD" clId="Web-{2BD56830-A285-CC0B-5FBF-39D0E7BFDD9A}" dt="2023-09-07T15:46:44.820" v="35"/>
          <ac:picMkLst>
            <pc:docMk/>
            <pc:sldMk cId="2727996954" sldId="259"/>
            <ac:picMk id="4" creationId="{906D760F-C46C-0652-28DD-BD2E4CFA2257}"/>
          </ac:picMkLst>
        </pc:picChg>
        <pc:picChg chg="add del mod">
          <ac:chgData name="CHANDANA MN" userId="S::mchandanabtech20@ced.alliance.edu.in::d70552fc-75e6-44d9-a196-8a309e47e583" providerId="AD" clId="Web-{2BD56830-A285-CC0B-5FBF-39D0E7BFDD9A}" dt="2023-09-07T15:54:44.829" v="59"/>
          <ac:picMkLst>
            <pc:docMk/>
            <pc:sldMk cId="2727996954" sldId="259"/>
            <ac:picMk id="5" creationId="{F9798F5D-DFF8-E5A8-7A83-B98FB8FCD0BA}"/>
          </ac:picMkLst>
        </pc:picChg>
        <pc:picChg chg="add mod">
          <ac:chgData name="CHANDANA MN" userId="S::mchandanabtech20@ced.alliance.edu.in::d70552fc-75e6-44d9-a196-8a309e47e583" providerId="AD" clId="Web-{2BD56830-A285-CC0B-5FBF-39D0E7BFDD9A}" dt="2023-09-07T15:55:13.016" v="63" actId="14100"/>
          <ac:picMkLst>
            <pc:docMk/>
            <pc:sldMk cId="2727996954" sldId="259"/>
            <ac:picMk id="6" creationId="{2BB27C1D-5DAB-1468-E69D-838D12B451DC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5:52:42.326" v="58"/>
        <pc:sldMkLst>
          <pc:docMk/>
          <pc:sldMk cId="16264179" sldId="260"/>
        </pc:sldMkLst>
        <pc:spChg chg="mod">
          <ac:chgData name="CHANDANA MN" userId="S::mchandanabtech20@ced.alliance.edu.in::d70552fc-75e6-44d9-a196-8a309e47e583" providerId="AD" clId="Web-{2BD56830-A285-CC0B-5FBF-39D0E7BFDD9A}" dt="2023-09-07T15:52:42.326" v="58"/>
          <ac:spMkLst>
            <pc:docMk/>
            <pc:sldMk cId="16264179" sldId="260"/>
            <ac:spMk id="2" creationId="{430C5C60-5949-4F5B-2B2C-95E580F49607}"/>
          </ac:spMkLst>
        </pc:spChg>
        <pc:spChg chg="del mod">
          <ac:chgData name="CHANDANA MN" userId="S::mchandanabtech20@ced.alliance.edu.in::d70552fc-75e6-44d9-a196-8a309e47e583" providerId="AD" clId="Web-{2BD56830-A285-CC0B-5FBF-39D0E7BFDD9A}" dt="2023-09-07T15:51:36.560" v="56"/>
          <ac:spMkLst>
            <pc:docMk/>
            <pc:sldMk cId="16264179" sldId="260"/>
            <ac:spMk id="3" creationId="{3C51C71B-3BF0-02D7-DD73-84B05B9AEF8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52:42.326" v="58"/>
          <ac:spMkLst>
            <pc:docMk/>
            <pc:sldMk cId="16264179" sldId="260"/>
            <ac:spMk id="9" creationId="{BF7BC237-77DF-4DFB-94F7-DB493EDA1C7C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5:52:42.326" v="58"/>
          <ac:spMkLst>
            <pc:docMk/>
            <pc:sldMk cId="16264179" sldId="260"/>
            <ac:spMk id="14" creationId="{AD30EFE3-9611-4841-9BC3-E51D7A359650}"/>
          </ac:spMkLst>
        </pc:spChg>
        <pc:graphicFrameChg chg="add mod modGraphic">
          <ac:chgData name="CHANDANA MN" userId="S::mchandanabtech20@ced.alliance.edu.in::d70552fc-75e6-44d9-a196-8a309e47e583" providerId="AD" clId="Web-{2BD56830-A285-CC0B-5FBF-39D0E7BFDD9A}" dt="2023-09-07T15:52:42.326" v="58"/>
          <ac:graphicFrameMkLst>
            <pc:docMk/>
            <pc:sldMk cId="16264179" sldId="260"/>
            <ac:graphicFrameMk id="5" creationId="{25711663-4841-8B15-29B4-589752B4B084}"/>
          </ac:graphicFrameMkLst>
        </pc:graphicFrameChg>
      </pc:sldChg>
      <pc:sldChg chg="addSp delSp modSp new mod setBg modClrScheme chgLayout">
        <pc:chgData name="CHANDANA MN" userId="S::mchandanabtech20@ced.alliance.edu.in::d70552fc-75e6-44d9-a196-8a309e47e583" providerId="AD" clId="Web-{2BD56830-A285-CC0B-5FBF-39D0E7BFDD9A}" dt="2023-09-07T15:57:46.488" v="81"/>
        <pc:sldMkLst>
          <pc:docMk/>
          <pc:sldMk cId="4211449172" sldId="261"/>
        </pc:sldMkLst>
        <pc:spChg chg="mod or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2" creationId="{BF0877F2-9AFE-32E0-A5AC-D38BB225694B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5:56:23.111" v="68"/>
          <ac:spMkLst>
            <pc:docMk/>
            <pc:sldMk cId="4211449172" sldId="261"/>
            <ac:spMk id="3" creationId="{3647E272-955B-C971-8CE2-C250BCC1364A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9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11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13" creationId="{421117CB-D197-45F3-B441-4AC4D215E71B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15" creationId="{F778232E-C75B-4B3C-9201-81C0775715E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17" creationId="{F1C4CFC6-2F63-4E68-9251-489E1A062FB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5:57:46.488" v="81"/>
          <ac:spMkLst>
            <pc:docMk/>
            <pc:sldMk cId="4211449172" sldId="261"/>
            <ac:spMk id="19" creationId="{444C5789-1895-49EE-863C-2BAB9693E0F5}"/>
          </ac:spMkLst>
        </pc:spChg>
        <pc:picChg chg="add mod">
          <ac:chgData name="CHANDANA MN" userId="S::mchandanabtech20@ced.alliance.edu.in::d70552fc-75e6-44d9-a196-8a309e47e583" providerId="AD" clId="Web-{2BD56830-A285-CC0B-5FBF-39D0E7BFDD9A}" dt="2023-09-07T15:57:46.488" v="81"/>
          <ac:picMkLst>
            <pc:docMk/>
            <pc:sldMk cId="4211449172" sldId="261"/>
            <ac:picMk id="4" creationId="{E4A34709-9B63-B9FB-C0A6-EDD753149918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6:01:13.257" v="101" actId="14100"/>
        <pc:sldMkLst>
          <pc:docMk/>
          <pc:sldMk cId="1163670260" sldId="262"/>
        </pc:sldMkLst>
        <pc:spChg chg="mo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2" creationId="{EDB4AEC6-A594-34F8-1177-4A16003D2912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5:59:28.427" v="83"/>
          <ac:spMkLst>
            <pc:docMk/>
            <pc:sldMk cId="1163670260" sldId="262"/>
            <ac:spMk id="3" creationId="{5A935F39-2F78-573A-6ECB-463F35B752C8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9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11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13" creationId="{7FB5426F-482B-4074-A203-9F2C2BEB022D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15" creationId="{F778232E-C75B-4B3C-9201-81C0775715E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17" creationId="{A7F160B5-A1CE-4576-8323-263FB7D1B393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0:11.943" v="96"/>
          <ac:spMkLst>
            <pc:docMk/>
            <pc:sldMk cId="1163670260" sldId="262"/>
            <ac:spMk id="19" creationId="{33366780-B46E-437C-812E-406B7500D12F}"/>
          </ac:spMkLst>
        </pc:spChg>
        <pc:picChg chg="add mod ord modCrop">
          <ac:chgData name="CHANDANA MN" userId="S::mchandanabtech20@ced.alliance.edu.in::d70552fc-75e6-44d9-a196-8a309e47e583" providerId="AD" clId="Web-{2BD56830-A285-CC0B-5FBF-39D0E7BFDD9A}" dt="2023-09-07T16:01:13.257" v="101" actId="14100"/>
          <ac:picMkLst>
            <pc:docMk/>
            <pc:sldMk cId="1163670260" sldId="262"/>
            <ac:picMk id="4" creationId="{118BE196-6DB1-5ADA-2648-999DF3F81D98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6:04:34.198" v="115"/>
        <pc:sldMkLst>
          <pc:docMk/>
          <pc:sldMk cId="1978550637" sldId="263"/>
        </pc:sldMkLst>
        <pc:spChg chg="del mod">
          <ac:chgData name="CHANDANA MN" userId="S::mchandanabtech20@ced.alliance.edu.in::d70552fc-75e6-44d9-a196-8a309e47e583" providerId="AD" clId="Web-{2BD56830-A285-CC0B-5FBF-39D0E7BFDD9A}" dt="2023-09-07T16:03:35.947" v="105"/>
          <ac:spMkLst>
            <pc:docMk/>
            <pc:sldMk cId="1978550637" sldId="263"/>
            <ac:spMk id="2" creationId="{78901C20-0787-7D3C-237A-8A1B5FFD31C6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6:03:14.259" v="103"/>
          <ac:spMkLst>
            <pc:docMk/>
            <pc:sldMk cId="1978550637" sldId="263"/>
            <ac:spMk id="3" creationId="{6E85208C-C70E-7FF3-43C2-358B724A55AE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3:53.931" v="107"/>
          <ac:spMkLst>
            <pc:docMk/>
            <pc:sldMk cId="1978550637" sldId="263"/>
            <ac:spMk id="8" creationId="{A639F594-864B-B3A6-1CE5-73814F35F3C9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3:49.353" v="106"/>
          <ac:spMkLst>
            <pc:docMk/>
            <pc:sldMk cId="1978550637" sldId="263"/>
            <ac:spMk id="11" creationId="{3D6A03ED-7B7A-4C88-8FFC-A4D862447D4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3:49.353" v="106"/>
          <ac:spMkLst>
            <pc:docMk/>
            <pc:sldMk cId="1978550637" sldId="263"/>
            <ac:spMk id="13" creationId="{53975754-B125-4FFC-9140-F88A16E3D0E7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4:07.213" v="110"/>
          <ac:spMkLst>
            <pc:docMk/>
            <pc:sldMk cId="1978550637" sldId="263"/>
            <ac:spMk id="18" creationId="{3D6A03ED-7B7A-4C88-8FFC-A4D862447D4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4:07.213" v="110"/>
          <ac:spMkLst>
            <pc:docMk/>
            <pc:sldMk cId="1978550637" sldId="263"/>
            <ac:spMk id="20" creationId="{53975754-B125-4FFC-9140-F88A16E3D0E7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4:07.197" v="109"/>
          <ac:spMkLst>
            <pc:docMk/>
            <pc:sldMk cId="1978550637" sldId="263"/>
            <ac:spMk id="25" creationId="{BF6F8AE2-ADE1-4F2F-B0C5-43BA8AE69EC1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4:07.197" v="109"/>
          <ac:spMkLst>
            <pc:docMk/>
            <pc:sldMk cId="1978550637" sldId="263"/>
            <ac:spMk id="27" creationId="{DA022123-FBE9-472D-B98E-7D8BB7E642B8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04:07.197" v="109"/>
          <ac:spMkLst>
            <pc:docMk/>
            <pc:sldMk cId="1978550637" sldId="263"/>
            <ac:spMk id="29" creationId="{69229A89-2506-483B-9236-68D37C01B7A7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4:07.213" v="110"/>
          <ac:spMkLst>
            <pc:docMk/>
            <pc:sldMk cId="1978550637" sldId="263"/>
            <ac:spMk id="31" creationId="{BF6F8AE2-ADE1-4F2F-B0C5-43BA8AE69EC1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04:07.213" v="110"/>
          <ac:spMkLst>
            <pc:docMk/>
            <pc:sldMk cId="1978550637" sldId="263"/>
            <ac:spMk id="32" creationId="{69229A89-2506-483B-9236-68D37C01B7A7}"/>
          </ac:spMkLst>
        </pc:spChg>
        <pc:picChg chg="add del mod ord">
          <ac:chgData name="CHANDANA MN" userId="S::mchandanabtech20@ced.alliance.edu.in::d70552fc-75e6-44d9-a196-8a309e47e583" providerId="AD" clId="Web-{2BD56830-A285-CC0B-5FBF-39D0E7BFDD9A}" dt="2023-09-07T16:04:10.088" v="111"/>
          <ac:picMkLst>
            <pc:docMk/>
            <pc:sldMk cId="1978550637" sldId="263"/>
            <ac:picMk id="4" creationId="{5B2DE7F3-B022-D4E1-901F-000724A8589A}"/>
          </ac:picMkLst>
        </pc:picChg>
        <pc:picChg chg="add mod">
          <ac:chgData name="CHANDANA MN" userId="S::mchandanabtech20@ced.alliance.edu.in::d70552fc-75e6-44d9-a196-8a309e47e583" providerId="AD" clId="Web-{2BD56830-A285-CC0B-5FBF-39D0E7BFDD9A}" dt="2023-09-07T16:04:34.198" v="115"/>
          <ac:picMkLst>
            <pc:docMk/>
            <pc:sldMk cId="1978550637" sldId="263"/>
            <ac:picMk id="5" creationId="{FFB77FE8-DB85-02AB-2854-686162801D5B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6:17:52.305" v="130" actId="20577"/>
        <pc:sldMkLst>
          <pc:docMk/>
          <pc:sldMk cId="1655356560" sldId="264"/>
        </pc:sldMkLst>
        <pc:spChg chg="mod">
          <ac:chgData name="CHANDANA MN" userId="S::mchandanabtech20@ced.alliance.edu.in::d70552fc-75e6-44d9-a196-8a309e47e583" providerId="AD" clId="Web-{2BD56830-A285-CC0B-5FBF-39D0E7BFDD9A}" dt="2023-09-07T16:17:52.305" v="130" actId="20577"/>
          <ac:spMkLst>
            <pc:docMk/>
            <pc:sldMk cId="1655356560" sldId="264"/>
            <ac:spMk id="2" creationId="{1D9D51D2-675F-9C18-7192-977BB71038F3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6:15:51.365" v="119"/>
          <ac:spMkLst>
            <pc:docMk/>
            <pc:sldMk cId="1655356560" sldId="264"/>
            <ac:spMk id="3" creationId="{16571C1A-0D45-E3E2-FC06-3D858301CA44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5:56.897" v="120"/>
          <ac:spMkLst>
            <pc:docMk/>
            <pc:sldMk cId="1655356560" sldId="264"/>
            <ac:spMk id="9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5:56.897" v="120"/>
          <ac:spMkLst>
            <pc:docMk/>
            <pc:sldMk cId="1655356560" sldId="264"/>
            <ac:spMk id="11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5:56.897" v="120"/>
          <ac:spMkLst>
            <pc:docMk/>
            <pc:sldMk cId="1655356560" sldId="264"/>
            <ac:spMk id="13" creationId="{4293528E-0CA3-4E56-B7A0-091C0AB0CBF2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5:56.897" v="120"/>
          <ac:spMkLst>
            <pc:docMk/>
            <pc:sldMk cId="1655356560" sldId="264"/>
            <ac:spMk id="15" creationId="{F778232E-C75B-4B3C-9201-81C0775715EF}"/>
          </ac:spMkLst>
        </pc:spChg>
        <pc:picChg chg="add mod ord">
          <ac:chgData name="CHANDANA MN" userId="S::mchandanabtech20@ced.alliance.edu.in::d70552fc-75e6-44d9-a196-8a309e47e583" providerId="AD" clId="Web-{2BD56830-A285-CC0B-5FBF-39D0E7BFDD9A}" dt="2023-09-07T16:16:22.147" v="122" actId="14100"/>
          <ac:picMkLst>
            <pc:docMk/>
            <pc:sldMk cId="1655356560" sldId="264"/>
            <ac:picMk id="4" creationId="{5D1F70E2-86CD-0D85-4781-B549EFE0AD58}"/>
          </ac:picMkLst>
        </pc:pic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6:18:07.961" v="131"/>
        <pc:sldMkLst>
          <pc:docMk/>
          <pc:sldMk cId="3182876685" sldId="265"/>
        </pc:sldMkLst>
        <pc:spChg chg="mo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2" creationId="{4566295F-5FA1-2BB6-E077-B0DF18747E71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6:17:33.429" v="124"/>
          <ac:spMkLst>
            <pc:docMk/>
            <pc:sldMk cId="3182876685" sldId="265"/>
            <ac:spMk id="3" creationId="{73C1DAB2-6DAE-76F6-B1E1-284AA2A3596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9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11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13" creationId="{D0940C6F-9A54-410C-9BCD-203E8D97FBAB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15" creationId="{F646C6CE-72A6-48A2-BAA1-A9BD9AE029EC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17" creationId="{F6AFF5CE-B67C-4572-A244-872A4D90EB4C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19" creationId="{FB69A980-D397-4383-991D-6DC2FB1C3CC6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8:07.961" v="131"/>
          <ac:spMkLst>
            <pc:docMk/>
            <pc:sldMk cId="3182876685" sldId="265"/>
            <ac:spMk id="21" creationId="{365ECCD1-CF5E-4EE6-837B-F9A6958B1B81}"/>
          </ac:spMkLst>
        </pc:spChg>
        <pc:picChg chg="add mod ord">
          <ac:chgData name="CHANDANA MN" userId="S::mchandanabtech20@ced.alliance.edu.in::d70552fc-75e6-44d9-a196-8a309e47e583" providerId="AD" clId="Web-{2BD56830-A285-CC0B-5FBF-39D0E7BFDD9A}" dt="2023-09-07T16:18:07.961" v="131"/>
          <ac:picMkLst>
            <pc:docMk/>
            <pc:sldMk cId="3182876685" sldId="265"/>
            <ac:picMk id="4" creationId="{4ACFB651-B0E4-8CA6-8EAA-9C75AE01BA7A}"/>
          </ac:picMkLst>
        </pc:picChg>
      </pc:sldChg>
      <pc:sldChg chg="addSp modSp new mod setBg">
        <pc:chgData name="CHANDANA MN" userId="S::mchandanabtech20@ced.alliance.edu.in::d70552fc-75e6-44d9-a196-8a309e47e583" providerId="AD" clId="Web-{2BD56830-A285-CC0B-5FBF-39D0E7BFDD9A}" dt="2023-09-07T16:19:36.338" v="144"/>
        <pc:sldMkLst>
          <pc:docMk/>
          <pc:sldMk cId="634745560" sldId="266"/>
        </pc:sldMkLst>
        <pc:spChg chg="mo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2" creationId="{87AE9A8E-9160-E8FD-CB68-AEB6F618819D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8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10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12" creationId="{D0940C6F-9A54-410C-9BCD-203E8D97FBAB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14" creationId="{D98B472A-D6EF-4DBE-8152-4B2AA75D8A27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16" creationId="{FB69A980-D397-4383-991D-6DC2FB1C3CC6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19:36.338" v="144"/>
          <ac:spMkLst>
            <pc:docMk/>
            <pc:sldMk cId="634745560" sldId="266"/>
            <ac:spMk id="18" creationId="{9752318E-D247-4ED8-8B91-ED4663F2359D}"/>
          </ac:spMkLst>
        </pc:spChg>
        <pc:picChg chg="add mod">
          <ac:chgData name="CHANDANA MN" userId="S::mchandanabtech20@ced.alliance.edu.in::d70552fc-75e6-44d9-a196-8a309e47e583" providerId="AD" clId="Web-{2BD56830-A285-CC0B-5FBF-39D0E7BFDD9A}" dt="2023-09-07T16:19:36.338" v="144"/>
          <ac:picMkLst>
            <pc:docMk/>
            <pc:sldMk cId="634745560" sldId="266"/>
            <ac:picMk id="3" creationId="{5E62EEC7-2E1F-A946-8BF2-E01A1B1ECF9C}"/>
          </ac:picMkLst>
        </pc:picChg>
      </pc:sldChg>
      <pc:sldChg chg="addSp delSp modSp new mod setBg modClrScheme chgLayout">
        <pc:chgData name="CHANDANA MN" userId="S::mchandanabtech20@ced.alliance.edu.in::d70552fc-75e6-44d9-a196-8a309e47e583" providerId="AD" clId="Web-{2BD56830-A285-CC0B-5FBF-39D0E7BFDD9A}" dt="2023-09-07T16:23:17.310" v="162"/>
        <pc:sldMkLst>
          <pc:docMk/>
          <pc:sldMk cId="2501212080" sldId="267"/>
        </pc:sldMkLst>
        <pc:spChg chg="mod ord">
          <ac:chgData name="CHANDANA MN" userId="S::mchandanabtech20@ced.alliance.edu.in::d70552fc-75e6-44d9-a196-8a309e47e583" providerId="AD" clId="Web-{2BD56830-A285-CC0B-5FBF-39D0E7BFDD9A}" dt="2023-09-07T16:23:17.310" v="162"/>
          <ac:spMkLst>
            <pc:docMk/>
            <pc:sldMk cId="2501212080" sldId="267"/>
            <ac:spMk id="2" creationId="{7517C3EA-5660-4BA5-30B6-D153B17B3CC7}"/>
          </ac:spMkLst>
        </pc:spChg>
        <pc:spChg chg="add del mod ord">
          <ac:chgData name="CHANDANA MN" userId="S::mchandanabtech20@ced.alliance.edu.in::d70552fc-75e6-44d9-a196-8a309e47e583" providerId="AD" clId="Web-{2BD56830-A285-CC0B-5FBF-39D0E7BFDD9A}" dt="2023-09-07T16:23:17.310" v="162"/>
          <ac:spMkLst>
            <pc:docMk/>
            <pc:sldMk cId="2501212080" sldId="267"/>
            <ac:spMk id="3" creationId="{681FF0D4-F48D-E899-4C4A-CDD5ADC7CA5C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3:17.310" v="162"/>
          <ac:spMkLst>
            <pc:docMk/>
            <pc:sldMk cId="2501212080" sldId="267"/>
            <ac:spMk id="9" creationId="{C4474318-9BA9-4C58-85CC-EAF141DDB165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3:17.310" v="162"/>
          <ac:spMkLst>
            <pc:docMk/>
            <pc:sldMk cId="2501212080" sldId="267"/>
            <ac:spMk id="11" creationId="{9F9F0D99-A2D7-4650-BA53-99550E8F6808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3:17.310" v="162"/>
          <ac:spMkLst>
            <pc:docMk/>
            <pc:sldMk cId="2501212080" sldId="267"/>
            <ac:spMk id="13" creationId="{9ADBC609-A264-4706-8FCD-C3B072E7CF0B}"/>
          </ac:spMkLst>
        </pc:spChg>
        <pc:graphicFrameChg chg="add">
          <ac:chgData name="CHANDANA MN" userId="S::mchandanabtech20@ced.alliance.edu.in::d70552fc-75e6-44d9-a196-8a309e47e583" providerId="AD" clId="Web-{2BD56830-A285-CC0B-5FBF-39D0E7BFDD9A}" dt="2023-09-07T16:23:17.310" v="162"/>
          <ac:graphicFrameMkLst>
            <pc:docMk/>
            <pc:sldMk cId="2501212080" sldId="267"/>
            <ac:graphicFrameMk id="5" creationId="{00D898EB-06D5-F9E7-05BA-C2D7BA1DF147}"/>
          </ac:graphicFrameMkLst>
        </pc:graphicFrameChg>
      </pc:sldChg>
      <pc:sldChg chg="addSp delSp modSp new mod setBg">
        <pc:chgData name="CHANDANA MN" userId="S::mchandanabtech20@ced.alliance.edu.in::d70552fc-75e6-44d9-a196-8a309e47e583" providerId="AD" clId="Web-{2BD56830-A285-CC0B-5FBF-39D0E7BFDD9A}" dt="2023-09-07T16:25:26.281" v="186" actId="1076"/>
        <pc:sldMkLst>
          <pc:docMk/>
          <pc:sldMk cId="717617911" sldId="268"/>
        </pc:sldMkLst>
        <pc:spChg chg="del mod ord">
          <ac:chgData name="CHANDANA MN" userId="S::mchandanabtech20@ced.alliance.edu.in::d70552fc-75e6-44d9-a196-8a309e47e583" providerId="AD" clId="Web-{2BD56830-A285-CC0B-5FBF-39D0E7BFDD9A}" dt="2023-09-07T16:23:59.264" v="166"/>
          <ac:spMkLst>
            <pc:docMk/>
            <pc:sldMk cId="717617911" sldId="268"/>
            <ac:spMk id="2" creationId="{880003FA-4CA6-AA26-AC72-1EAD9F43589B}"/>
          </ac:spMkLst>
        </pc:spChg>
        <pc:spChg chg="del">
          <ac:chgData name="CHANDANA MN" userId="S::mchandanabtech20@ced.alliance.edu.in::d70552fc-75e6-44d9-a196-8a309e47e583" providerId="AD" clId="Web-{2BD56830-A285-CC0B-5FBF-39D0E7BFDD9A}" dt="2023-09-07T16:23:43.654" v="164"/>
          <ac:spMkLst>
            <pc:docMk/>
            <pc:sldMk cId="717617911" sldId="268"/>
            <ac:spMk id="3" creationId="{E191F02A-362E-EEE7-2F05-D8C522BD8710}"/>
          </ac:spMkLst>
        </pc:spChg>
        <pc:spChg chg="add mod">
          <ac:chgData name="CHANDANA MN" userId="S::mchandanabtech20@ced.alliance.edu.in::d70552fc-75e6-44d9-a196-8a309e47e583" providerId="AD" clId="Web-{2BD56830-A285-CC0B-5FBF-39D0E7BFDD9A}" dt="2023-09-07T16:25:26.281" v="186" actId="1076"/>
          <ac:spMkLst>
            <pc:docMk/>
            <pc:sldMk cId="717617911" sldId="268"/>
            <ac:spMk id="5" creationId="{416F077F-F1B3-90CB-28F6-4042BF36B9D7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8" creationId="{48F7C5FC-C01C-C9E1-4778-70917FD9954A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11" creationId="{3D6A03ED-7B7A-4C88-8FFC-A4D862447D4B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13" creationId="{53975754-B125-4FFC-9140-F88A16E3D0E7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15" creationId="{2C673667-46AA-4DF0-A85B-F7D6E52DB8DF}"/>
          </ac:spMkLst>
        </pc:spChg>
        <pc:spChg chg="add del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17" creationId="{A6C1F2A2-D184-49FB-99E6-B2EE7A52C05B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22" creationId="{96A35EAA-ED80-4FF1-942C-82B1D483AF60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24" creationId="{D415F49B-3CBC-46CF-AFB5-988852D0479E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26" creationId="{7FB5426F-482B-4074-A203-9F2C2BEB022D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28" creationId="{F778232E-C75B-4B3C-9201-81C0775715EF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30" creationId="{A7F160B5-A1CE-4576-8323-263FB7D1B393}"/>
          </ac:spMkLst>
        </pc:spChg>
        <pc:spChg chg="add">
          <ac:chgData name="CHANDANA MN" userId="S::mchandanabtech20@ced.alliance.edu.in::d70552fc-75e6-44d9-a196-8a309e47e583" providerId="AD" clId="Web-{2BD56830-A285-CC0B-5FBF-39D0E7BFDD9A}" dt="2023-09-07T16:24:09.764" v="167"/>
          <ac:spMkLst>
            <pc:docMk/>
            <pc:sldMk cId="717617911" sldId="268"/>
            <ac:spMk id="32" creationId="{33366780-B46E-437C-812E-406B7500D12F}"/>
          </ac:spMkLst>
        </pc:spChg>
        <pc:picChg chg="add mod ord">
          <ac:chgData name="CHANDANA MN" userId="S::mchandanabtech20@ced.alliance.edu.in::d70552fc-75e6-44d9-a196-8a309e47e583" providerId="AD" clId="Web-{2BD56830-A285-CC0B-5FBF-39D0E7BFDD9A}" dt="2023-09-07T16:24:09.764" v="167"/>
          <ac:picMkLst>
            <pc:docMk/>
            <pc:sldMk cId="717617911" sldId="268"/>
            <ac:picMk id="4" creationId="{99E6CBE3-A370-FE2B-5CA6-6B1CB79DB3D0}"/>
          </ac:picMkLst>
        </pc:picChg>
      </pc:sldChg>
      <pc:sldMasterChg chg="del delSldLayout">
        <pc:chgData name="CHANDANA MN" userId="S::mchandanabtech20@ced.alliance.edu.in::d70552fc-75e6-44d9-a196-8a309e47e583" providerId="AD" clId="Web-{2BD56830-A285-CC0B-5FBF-39D0E7BFDD9A}" dt="2023-09-07T15:38:05.140" v="5"/>
        <pc:sldMasterMkLst>
          <pc:docMk/>
          <pc:sldMasterMk cId="2460954070" sldId="2147483660"/>
        </pc:sldMasterMkLst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HANDANA MN" userId="S::mchandanabtech20@ced.alliance.edu.in::d70552fc-75e6-44d9-a196-8a309e47e583" providerId="AD" clId="Web-{2BD56830-A285-CC0B-5FBF-39D0E7BFDD9A}" dt="2023-09-07T15:38:05.140" v="5"/>
        <pc:sldMasterMkLst>
          <pc:docMk/>
          <pc:sldMasterMk cId="3282040577" sldId="2147483711"/>
        </pc:sldMasterMkLst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1603452676" sldId="2147483700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421815488" sldId="2147483701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2203740141" sldId="2147483702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3195079854" sldId="2147483703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1093476837" sldId="2147483704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4094430479" sldId="2147483705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3635838263" sldId="2147483706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2104395760" sldId="2147483707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885995815" sldId="2147483708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1556760261" sldId="2147483709"/>
          </pc:sldLayoutMkLst>
        </pc:sldLayoutChg>
        <pc:sldLayoutChg chg="add">
          <pc:chgData name="CHANDANA MN" userId="S::mchandanabtech20@ced.alliance.edu.in::d70552fc-75e6-44d9-a196-8a309e47e583" providerId="AD" clId="Web-{2BD56830-A285-CC0B-5FBF-39D0E7BFDD9A}" dt="2023-09-07T15:38:05.140" v="5"/>
          <pc:sldLayoutMkLst>
            <pc:docMk/>
            <pc:sldMasterMk cId="3282040577" sldId="2147483711"/>
            <pc:sldLayoutMk cId="1311291243" sldId="2147483710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198B92-D95A-4E8E-9665-FB4C44684B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D6C196-72F0-4AB6-B5D2-94B87E4F5674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baseline="0" dirty="0"/>
            <a:t>Current System of Hardcopy Document Management is not Suitable for High Volume Production.</a:t>
          </a:r>
          <a:r>
            <a:rPr lang="en-US" b="0" baseline="0" dirty="0">
              <a:latin typeface="The Serif Hand"/>
            </a:rPr>
            <a:t> </a:t>
          </a:r>
          <a:endParaRPr lang="en-US" dirty="0"/>
        </a:p>
      </dgm:t>
    </dgm:pt>
    <dgm:pt modelId="{0030E10F-A6FF-43C4-9770-72AB15999199}" type="parTrans" cxnId="{86239E89-E7D9-4925-AE08-CD0823C929F0}">
      <dgm:prSet/>
      <dgm:spPr/>
      <dgm:t>
        <a:bodyPr/>
        <a:lstStyle/>
        <a:p>
          <a:endParaRPr lang="en-US"/>
        </a:p>
      </dgm:t>
    </dgm:pt>
    <dgm:pt modelId="{D5179623-776E-4422-B95B-89D101E676BB}" type="sibTrans" cxnId="{86239E89-E7D9-4925-AE08-CD0823C929F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00D2BDE-85D5-4D96-BED9-945BAB08B4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baseline="0" dirty="0"/>
            <a:t>a) Longer lead time for investigation &amp; action during defect outflow.</a:t>
          </a:r>
          <a:endParaRPr lang="en-US" dirty="0"/>
        </a:p>
      </dgm:t>
    </dgm:pt>
    <dgm:pt modelId="{97B04801-BD17-4904-817A-F4E5C1573865}" type="parTrans" cxnId="{0754567D-A79E-4D3B-9507-F8E4C728A668}">
      <dgm:prSet/>
      <dgm:spPr/>
      <dgm:t>
        <a:bodyPr/>
        <a:lstStyle/>
        <a:p>
          <a:endParaRPr lang="en-US"/>
        </a:p>
      </dgm:t>
    </dgm:pt>
    <dgm:pt modelId="{400FA0FF-F51B-4711-AA83-FB63F3EEAA91}" type="sibTrans" cxnId="{0754567D-A79E-4D3B-9507-F8E4C728A66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890287B-92FE-49BE-A530-158EEF1E9AD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baseline="0" dirty="0"/>
            <a:t>b) Hardcopy/Document misplace /miss due to multiple handling in different locations.</a:t>
          </a:r>
          <a:r>
            <a:rPr lang="en-US" b="0" baseline="0" dirty="0">
              <a:latin typeface="The Serif Hand"/>
            </a:rPr>
            <a:t> </a:t>
          </a:r>
          <a:endParaRPr lang="en-US" dirty="0"/>
        </a:p>
      </dgm:t>
    </dgm:pt>
    <dgm:pt modelId="{AD010330-647A-4FAA-8A7F-79244C6B506D}" type="parTrans" cxnId="{713577B0-1030-42BF-B4BD-C9175A6895F9}">
      <dgm:prSet/>
      <dgm:spPr/>
      <dgm:t>
        <a:bodyPr/>
        <a:lstStyle/>
        <a:p>
          <a:endParaRPr lang="en-US"/>
        </a:p>
      </dgm:t>
    </dgm:pt>
    <dgm:pt modelId="{B1AF38CF-A036-47F3-A7CC-66E164A490A8}" type="sibTrans" cxnId="{713577B0-1030-42BF-B4BD-C9175A6895F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04374C6-8090-4A76-BAD1-FC1CBBED4C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baseline="0" dirty="0"/>
            <a:t>c) Space constraint for document storage (retention period 2 </a:t>
          </a:r>
          <a:r>
            <a:rPr lang="en-US" b="0" baseline="0" dirty="0" err="1"/>
            <a:t>yrs</a:t>
          </a:r>
          <a:r>
            <a:rPr lang="en-US" b="0" baseline="0" dirty="0"/>
            <a:t>)</a:t>
          </a:r>
          <a:endParaRPr lang="en-US" dirty="0"/>
        </a:p>
      </dgm:t>
    </dgm:pt>
    <dgm:pt modelId="{D19F18FE-66C2-4FE2-94EF-CF78CDBBE546}" type="parTrans" cxnId="{03983875-E8CC-4A85-B452-8F303904F673}">
      <dgm:prSet/>
      <dgm:spPr/>
      <dgm:t>
        <a:bodyPr/>
        <a:lstStyle/>
        <a:p>
          <a:endParaRPr lang="en-US"/>
        </a:p>
      </dgm:t>
    </dgm:pt>
    <dgm:pt modelId="{A086435B-0761-4828-B8EE-146AC28302C2}" type="sibTrans" cxnId="{03983875-E8CC-4A85-B452-8F303904F673}">
      <dgm:prSet/>
      <dgm:spPr/>
      <dgm:t>
        <a:bodyPr/>
        <a:lstStyle/>
        <a:p>
          <a:endParaRPr lang="en-US"/>
        </a:p>
      </dgm:t>
    </dgm:pt>
    <dgm:pt modelId="{8D1AC0D3-176D-4BE9-A1FB-5ABA7203467A}" type="pres">
      <dgm:prSet presAssocID="{23198B92-D95A-4E8E-9665-FB4C44684BD4}" presName="root" presStyleCnt="0">
        <dgm:presLayoutVars>
          <dgm:dir/>
          <dgm:resizeHandles val="exact"/>
        </dgm:presLayoutVars>
      </dgm:prSet>
      <dgm:spPr/>
    </dgm:pt>
    <dgm:pt modelId="{4CE7AA90-5FCB-4058-A660-0C2F5A964E2F}" type="pres">
      <dgm:prSet presAssocID="{E9D6C196-72F0-4AB6-B5D2-94B87E4F5674}" presName="compNode" presStyleCnt="0"/>
      <dgm:spPr/>
    </dgm:pt>
    <dgm:pt modelId="{F9A8F763-39DD-4E5C-BDAA-9E751F105BFA}" type="pres">
      <dgm:prSet presAssocID="{E9D6C196-72F0-4AB6-B5D2-94B87E4F5674}" presName="bgRect" presStyleLbl="bgShp" presStyleIdx="0" presStyleCnt="4"/>
      <dgm:spPr/>
    </dgm:pt>
    <dgm:pt modelId="{07CA2035-BA4E-4C19-9DD8-DECD772312AA}" type="pres">
      <dgm:prSet presAssocID="{E9D6C196-72F0-4AB6-B5D2-94B87E4F567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DB829B6D-EA71-4E94-AD65-8823ED5361B6}" type="pres">
      <dgm:prSet presAssocID="{E9D6C196-72F0-4AB6-B5D2-94B87E4F5674}" presName="spaceRect" presStyleCnt="0"/>
      <dgm:spPr/>
    </dgm:pt>
    <dgm:pt modelId="{03F747E1-DF2D-4D4F-9E66-469BDF06D2F1}" type="pres">
      <dgm:prSet presAssocID="{E9D6C196-72F0-4AB6-B5D2-94B87E4F5674}" presName="parTx" presStyleLbl="revTx" presStyleIdx="0" presStyleCnt="4">
        <dgm:presLayoutVars>
          <dgm:chMax val="0"/>
          <dgm:chPref val="0"/>
        </dgm:presLayoutVars>
      </dgm:prSet>
      <dgm:spPr/>
    </dgm:pt>
    <dgm:pt modelId="{9D48E0FD-192A-4180-9D5E-6B70DF5C61CB}" type="pres">
      <dgm:prSet presAssocID="{D5179623-776E-4422-B95B-89D101E676BB}" presName="sibTrans" presStyleCnt="0"/>
      <dgm:spPr/>
    </dgm:pt>
    <dgm:pt modelId="{896E132A-2A83-4B1A-A442-865FF64DCDFB}" type="pres">
      <dgm:prSet presAssocID="{D00D2BDE-85D5-4D96-BED9-945BAB08B42F}" presName="compNode" presStyleCnt="0"/>
      <dgm:spPr/>
    </dgm:pt>
    <dgm:pt modelId="{237501EA-4F7B-47CE-BAFA-B3A3C79CA461}" type="pres">
      <dgm:prSet presAssocID="{D00D2BDE-85D5-4D96-BED9-945BAB08B42F}" presName="bgRect" presStyleLbl="bgShp" presStyleIdx="1" presStyleCnt="4"/>
      <dgm:spPr/>
    </dgm:pt>
    <dgm:pt modelId="{9169391D-9F9E-4AE9-B4E1-1BC0E9DCAF43}" type="pres">
      <dgm:prSet presAssocID="{D00D2BDE-85D5-4D96-BED9-945BAB08B42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41B1EF3-FB9B-4CE5-9FA4-E56BB294CBDD}" type="pres">
      <dgm:prSet presAssocID="{D00D2BDE-85D5-4D96-BED9-945BAB08B42F}" presName="spaceRect" presStyleCnt="0"/>
      <dgm:spPr/>
    </dgm:pt>
    <dgm:pt modelId="{54F36662-AB96-47E7-A3A9-0213F0446269}" type="pres">
      <dgm:prSet presAssocID="{D00D2BDE-85D5-4D96-BED9-945BAB08B42F}" presName="parTx" presStyleLbl="revTx" presStyleIdx="1" presStyleCnt="4">
        <dgm:presLayoutVars>
          <dgm:chMax val="0"/>
          <dgm:chPref val="0"/>
        </dgm:presLayoutVars>
      </dgm:prSet>
      <dgm:spPr/>
    </dgm:pt>
    <dgm:pt modelId="{72276587-F111-4A70-B078-555DD1053FD4}" type="pres">
      <dgm:prSet presAssocID="{400FA0FF-F51B-4711-AA83-FB63F3EEAA91}" presName="sibTrans" presStyleCnt="0"/>
      <dgm:spPr/>
    </dgm:pt>
    <dgm:pt modelId="{CDE694FB-4B6B-4F45-B61F-B848A285B660}" type="pres">
      <dgm:prSet presAssocID="{9890287B-92FE-49BE-A530-158EEF1E9AD1}" presName="compNode" presStyleCnt="0"/>
      <dgm:spPr/>
    </dgm:pt>
    <dgm:pt modelId="{8FC97F7A-90AA-4C71-B9C6-9B30CB28DE5A}" type="pres">
      <dgm:prSet presAssocID="{9890287B-92FE-49BE-A530-158EEF1E9AD1}" presName="bgRect" presStyleLbl="bgShp" presStyleIdx="2" presStyleCnt="4"/>
      <dgm:spPr/>
    </dgm:pt>
    <dgm:pt modelId="{80045CDE-CE65-42E7-AC58-7A6A0797F807}" type="pres">
      <dgm:prSet presAssocID="{9890287B-92FE-49BE-A530-158EEF1E9AD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FCA378D-EC28-4A6C-B371-5BD523D78C61}" type="pres">
      <dgm:prSet presAssocID="{9890287B-92FE-49BE-A530-158EEF1E9AD1}" presName="spaceRect" presStyleCnt="0"/>
      <dgm:spPr/>
    </dgm:pt>
    <dgm:pt modelId="{845F03E0-F450-4EC6-AF31-847280FAE89E}" type="pres">
      <dgm:prSet presAssocID="{9890287B-92FE-49BE-A530-158EEF1E9AD1}" presName="parTx" presStyleLbl="revTx" presStyleIdx="2" presStyleCnt="4">
        <dgm:presLayoutVars>
          <dgm:chMax val="0"/>
          <dgm:chPref val="0"/>
        </dgm:presLayoutVars>
      </dgm:prSet>
      <dgm:spPr/>
    </dgm:pt>
    <dgm:pt modelId="{84061394-943E-4B44-A4B8-A3EADB5DF463}" type="pres">
      <dgm:prSet presAssocID="{B1AF38CF-A036-47F3-A7CC-66E164A490A8}" presName="sibTrans" presStyleCnt="0"/>
      <dgm:spPr/>
    </dgm:pt>
    <dgm:pt modelId="{5D97B9B1-6C8C-4E34-AECF-1907CDF329C1}" type="pres">
      <dgm:prSet presAssocID="{104374C6-8090-4A76-BAD1-FC1CBBED4C44}" presName="compNode" presStyleCnt="0"/>
      <dgm:spPr/>
    </dgm:pt>
    <dgm:pt modelId="{1DD31E58-FC21-423E-99C1-C738EF4F758D}" type="pres">
      <dgm:prSet presAssocID="{104374C6-8090-4A76-BAD1-FC1CBBED4C44}" presName="bgRect" presStyleLbl="bgShp" presStyleIdx="3" presStyleCnt="4"/>
      <dgm:spPr/>
    </dgm:pt>
    <dgm:pt modelId="{84DB7EA7-EAD0-44BC-ACE2-377FDDDBC4A4}" type="pres">
      <dgm:prSet presAssocID="{104374C6-8090-4A76-BAD1-FC1CBBED4C4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uan"/>
        </a:ext>
      </dgm:extLst>
    </dgm:pt>
    <dgm:pt modelId="{2A0E7BD9-656D-4849-804B-A51E032DA2F7}" type="pres">
      <dgm:prSet presAssocID="{104374C6-8090-4A76-BAD1-FC1CBBED4C44}" presName="spaceRect" presStyleCnt="0"/>
      <dgm:spPr/>
    </dgm:pt>
    <dgm:pt modelId="{A7C1E977-7091-4BCB-B22A-E69F247F0CF1}" type="pres">
      <dgm:prSet presAssocID="{104374C6-8090-4A76-BAD1-FC1CBBED4C4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7D03602-477F-457A-A02E-844D45EB12E6}" type="presOf" srcId="{9890287B-92FE-49BE-A530-158EEF1E9AD1}" destId="{845F03E0-F450-4EC6-AF31-847280FAE89E}" srcOrd="0" destOrd="0" presId="urn:microsoft.com/office/officeart/2018/2/layout/IconVerticalSolidList"/>
    <dgm:cxn modelId="{08F77103-DEC8-45EC-87C1-6F8F87ED0330}" type="presOf" srcId="{104374C6-8090-4A76-BAD1-FC1CBBED4C44}" destId="{A7C1E977-7091-4BCB-B22A-E69F247F0CF1}" srcOrd="0" destOrd="0" presId="urn:microsoft.com/office/officeart/2018/2/layout/IconVerticalSolidList"/>
    <dgm:cxn modelId="{7BAA461A-E802-40E1-805A-4C5E81ADE8F9}" type="presOf" srcId="{E9D6C196-72F0-4AB6-B5D2-94B87E4F5674}" destId="{03F747E1-DF2D-4D4F-9E66-469BDF06D2F1}" srcOrd="0" destOrd="0" presId="urn:microsoft.com/office/officeart/2018/2/layout/IconVerticalSolidList"/>
    <dgm:cxn modelId="{5289C623-AD36-48DE-B3E8-561421AE8EC2}" type="presOf" srcId="{23198B92-D95A-4E8E-9665-FB4C44684BD4}" destId="{8D1AC0D3-176D-4BE9-A1FB-5ABA7203467A}" srcOrd="0" destOrd="0" presId="urn:microsoft.com/office/officeart/2018/2/layout/IconVerticalSolidList"/>
    <dgm:cxn modelId="{03983875-E8CC-4A85-B452-8F303904F673}" srcId="{23198B92-D95A-4E8E-9665-FB4C44684BD4}" destId="{104374C6-8090-4A76-BAD1-FC1CBBED4C44}" srcOrd="3" destOrd="0" parTransId="{D19F18FE-66C2-4FE2-94EF-CF78CDBBE546}" sibTransId="{A086435B-0761-4828-B8EE-146AC28302C2}"/>
    <dgm:cxn modelId="{0754567D-A79E-4D3B-9507-F8E4C728A668}" srcId="{23198B92-D95A-4E8E-9665-FB4C44684BD4}" destId="{D00D2BDE-85D5-4D96-BED9-945BAB08B42F}" srcOrd="1" destOrd="0" parTransId="{97B04801-BD17-4904-817A-F4E5C1573865}" sibTransId="{400FA0FF-F51B-4711-AA83-FB63F3EEAA91}"/>
    <dgm:cxn modelId="{86239E89-E7D9-4925-AE08-CD0823C929F0}" srcId="{23198B92-D95A-4E8E-9665-FB4C44684BD4}" destId="{E9D6C196-72F0-4AB6-B5D2-94B87E4F5674}" srcOrd="0" destOrd="0" parTransId="{0030E10F-A6FF-43C4-9770-72AB15999199}" sibTransId="{D5179623-776E-4422-B95B-89D101E676BB}"/>
    <dgm:cxn modelId="{BB5F2C93-D1D4-4E12-A848-F18DAC64D9C8}" type="presOf" srcId="{D00D2BDE-85D5-4D96-BED9-945BAB08B42F}" destId="{54F36662-AB96-47E7-A3A9-0213F0446269}" srcOrd="0" destOrd="0" presId="urn:microsoft.com/office/officeart/2018/2/layout/IconVerticalSolidList"/>
    <dgm:cxn modelId="{713577B0-1030-42BF-B4BD-C9175A6895F9}" srcId="{23198B92-D95A-4E8E-9665-FB4C44684BD4}" destId="{9890287B-92FE-49BE-A530-158EEF1E9AD1}" srcOrd="2" destOrd="0" parTransId="{AD010330-647A-4FAA-8A7F-79244C6B506D}" sibTransId="{B1AF38CF-A036-47F3-A7CC-66E164A490A8}"/>
    <dgm:cxn modelId="{64828835-6CCF-4964-AA36-D78D9EDEA218}" type="presParOf" srcId="{8D1AC0D3-176D-4BE9-A1FB-5ABA7203467A}" destId="{4CE7AA90-5FCB-4058-A660-0C2F5A964E2F}" srcOrd="0" destOrd="0" presId="urn:microsoft.com/office/officeart/2018/2/layout/IconVerticalSolidList"/>
    <dgm:cxn modelId="{A270B24F-0209-4FEE-B109-6229AE68DB45}" type="presParOf" srcId="{4CE7AA90-5FCB-4058-A660-0C2F5A964E2F}" destId="{F9A8F763-39DD-4E5C-BDAA-9E751F105BFA}" srcOrd="0" destOrd="0" presId="urn:microsoft.com/office/officeart/2018/2/layout/IconVerticalSolidList"/>
    <dgm:cxn modelId="{8E92181B-30BB-4B12-9824-BEC4DFF6ED8F}" type="presParOf" srcId="{4CE7AA90-5FCB-4058-A660-0C2F5A964E2F}" destId="{07CA2035-BA4E-4C19-9DD8-DECD772312AA}" srcOrd="1" destOrd="0" presId="urn:microsoft.com/office/officeart/2018/2/layout/IconVerticalSolidList"/>
    <dgm:cxn modelId="{0B882AEC-01E5-4558-9FE6-53CABF9BB716}" type="presParOf" srcId="{4CE7AA90-5FCB-4058-A660-0C2F5A964E2F}" destId="{DB829B6D-EA71-4E94-AD65-8823ED5361B6}" srcOrd="2" destOrd="0" presId="urn:microsoft.com/office/officeart/2018/2/layout/IconVerticalSolidList"/>
    <dgm:cxn modelId="{2FC3FABE-09AE-4D6D-AB2B-30B343A8C835}" type="presParOf" srcId="{4CE7AA90-5FCB-4058-A660-0C2F5A964E2F}" destId="{03F747E1-DF2D-4D4F-9E66-469BDF06D2F1}" srcOrd="3" destOrd="0" presId="urn:microsoft.com/office/officeart/2018/2/layout/IconVerticalSolidList"/>
    <dgm:cxn modelId="{97A9B8B9-A6B3-4F6B-86F7-A64A33034184}" type="presParOf" srcId="{8D1AC0D3-176D-4BE9-A1FB-5ABA7203467A}" destId="{9D48E0FD-192A-4180-9D5E-6B70DF5C61CB}" srcOrd="1" destOrd="0" presId="urn:microsoft.com/office/officeart/2018/2/layout/IconVerticalSolidList"/>
    <dgm:cxn modelId="{F42B3B04-8A75-402E-A7D9-387C6AC4DCD5}" type="presParOf" srcId="{8D1AC0D3-176D-4BE9-A1FB-5ABA7203467A}" destId="{896E132A-2A83-4B1A-A442-865FF64DCDFB}" srcOrd="2" destOrd="0" presId="urn:microsoft.com/office/officeart/2018/2/layout/IconVerticalSolidList"/>
    <dgm:cxn modelId="{53089BF5-C26E-4A47-8EF6-A3A7278132EC}" type="presParOf" srcId="{896E132A-2A83-4B1A-A442-865FF64DCDFB}" destId="{237501EA-4F7B-47CE-BAFA-B3A3C79CA461}" srcOrd="0" destOrd="0" presId="urn:microsoft.com/office/officeart/2018/2/layout/IconVerticalSolidList"/>
    <dgm:cxn modelId="{F72DF49D-16AD-4DCB-A8F6-84A2397C760F}" type="presParOf" srcId="{896E132A-2A83-4B1A-A442-865FF64DCDFB}" destId="{9169391D-9F9E-4AE9-B4E1-1BC0E9DCAF43}" srcOrd="1" destOrd="0" presId="urn:microsoft.com/office/officeart/2018/2/layout/IconVerticalSolidList"/>
    <dgm:cxn modelId="{EFD7B4B1-BD87-4266-9237-BADD59137C0F}" type="presParOf" srcId="{896E132A-2A83-4B1A-A442-865FF64DCDFB}" destId="{E41B1EF3-FB9B-4CE5-9FA4-E56BB294CBDD}" srcOrd="2" destOrd="0" presId="urn:microsoft.com/office/officeart/2018/2/layout/IconVerticalSolidList"/>
    <dgm:cxn modelId="{05A87F7B-3907-4C29-A81A-1A8E6E7DA195}" type="presParOf" srcId="{896E132A-2A83-4B1A-A442-865FF64DCDFB}" destId="{54F36662-AB96-47E7-A3A9-0213F0446269}" srcOrd="3" destOrd="0" presId="urn:microsoft.com/office/officeart/2018/2/layout/IconVerticalSolidList"/>
    <dgm:cxn modelId="{14AF71A5-CC89-438F-B4DC-626CF30AD252}" type="presParOf" srcId="{8D1AC0D3-176D-4BE9-A1FB-5ABA7203467A}" destId="{72276587-F111-4A70-B078-555DD1053FD4}" srcOrd="3" destOrd="0" presId="urn:microsoft.com/office/officeart/2018/2/layout/IconVerticalSolidList"/>
    <dgm:cxn modelId="{AFF649B1-578F-4088-AA32-C81D8D9448E5}" type="presParOf" srcId="{8D1AC0D3-176D-4BE9-A1FB-5ABA7203467A}" destId="{CDE694FB-4B6B-4F45-B61F-B848A285B660}" srcOrd="4" destOrd="0" presId="urn:microsoft.com/office/officeart/2018/2/layout/IconVerticalSolidList"/>
    <dgm:cxn modelId="{541044E4-16AC-4BEF-9CAE-D94757F648E4}" type="presParOf" srcId="{CDE694FB-4B6B-4F45-B61F-B848A285B660}" destId="{8FC97F7A-90AA-4C71-B9C6-9B30CB28DE5A}" srcOrd="0" destOrd="0" presId="urn:microsoft.com/office/officeart/2018/2/layout/IconVerticalSolidList"/>
    <dgm:cxn modelId="{1C632626-7FEF-4ABE-8A7E-6C32223620D8}" type="presParOf" srcId="{CDE694FB-4B6B-4F45-B61F-B848A285B660}" destId="{80045CDE-CE65-42E7-AC58-7A6A0797F807}" srcOrd="1" destOrd="0" presId="urn:microsoft.com/office/officeart/2018/2/layout/IconVerticalSolidList"/>
    <dgm:cxn modelId="{54F5F624-2026-4D2E-ACD5-E19B7E53D43F}" type="presParOf" srcId="{CDE694FB-4B6B-4F45-B61F-B848A285B660}" destId="{BFCA378D-EC28-4A6C-B371-5BD523D78C61}" srcOrd="2" destOrd="0" presId="urn:microsoft.com/office/officeart/2018/2/layout/IconVerticalSolidList"/>
    <dgm:cxn modelId="{ED9C4D8F-D96C-4F49-AE66-8828F23856A7}" type="presParOf" srcId="{CDE694FB-4B6B-4F45-B61F-B848A285B660}" destId="{845F03E0-F450-4EC6-AF31-847280FAE89E}" srcOrd="3" destOrd="0" presId="urn:microsoft.com/office/officeart/2018/2/layout/IconVerticalSolidList"/>
    <dgm:cxn modelId="{78537D3C-4AF7-4EC7-AD0B-3633465E7CD9}" type="presParOf" srcId="{8D1AC0D3-176D-4BE9-A1FB-5ABA7203467A}" destId="{84061394-943E-4B44-A4B8-A3EADB5DF463}" srcOrd="5" destOrd="0" presId="urn:microsoft.com/office/officeart/2018/2/layout/IconVerticalSolidList"/>
    <dgm:cxn modelId="{C42BBF6D-C7DF-4CA4-925C-FAA90653D9F0}" type="presParOf" srcId="{8D1AC0D3-176D-4BE9-A1FB-5ABA7203467A}" destId="{5D97B9B1-6C8C-4E34-AECF-1907CDF329C1}" srcOrd="6" destOrd="0" presId="urn:microsoft.com/office/officeart/2018/2/layout/IconVerticalSolidList"/>
    <dgm:cxn modelId="{49335766-DC22-45CD-AC22-A4D0D0560F04}" type="presParOf" srcId="{5D97B9B1-6C8C-4E34-AECF-1907CDF329C1}" destId="{1DD31E58-FC21-423E-99C1-C738EF4F758D}" srcOrd="0" destOrd="0" presId="urn:microsoft.com/office/officeart/2018/2/layout/IconVerticalSolidList"/>
    <dgm:cxn modelId="{CD74AD41-3E8E-4F45-A458-5CB5E6A3B702}" type="presParOf" srcId="{5D97B9B1-6C8C-4E34-AECF-1907CDF329C1}" destId="{84DB7EA7-EAD0-44BC-ACE2-377FDDDBC4A4}" srcOrd="1" destOrd="0" presId="urn:microsoft.com/office/officeart/2018/2/layout/IconVerticalSolidList"/>
    <dgm:cxn modelId="{ACEEA4C7-653B-45D0-891B-30E421B54016}" type="presParOf" srcId="{5D97B9B1-6C8C-4E34-AECF-1907CDF329C1}" destId="{2A0E7BD9-656D-4849-804B-A51E032DA2F7}" srcOrd="2" destOrd="0" presId="urn:microsoft.com/office/officeart/2018/2/layout/IconVerticalSolidList"/>
    <dgm:cxn modelId="{FC00B8D2-60BA-4930-BE40-D8D76379CF01}" type="presParOf" srcId="{5D97B9B1-6C8C-4E34-AECF-1907CDF329C1}" destId="{A7C1E977-7091-4BCB-B22A-E69F247F0CF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38C8EC-E86E-4EEA-80A6-D274AAE3A98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75F519A-F2C3-455B-A177-BF10B6BF5A4C}">
      <dgm:prSet/>
      <dgm:spPr/>
      <dgm:t>
        <a:bodyPr/>
        <a:lstStyle/>
        <a:p>
          <a:r>
            <a:rPr lang="en-US" b="0"/>
            <a:t>Easy storage of data.</a:t>
          </a:r>
          <a:endParaRPr lang="en-US"/>
        </a:p>
      </dgm:t>
    </dgm:pt>
    <dgm:pt modelId="{614EAE88-46F2-40D7-91CF-FB076E211D4E}" type="parTrans" cxnId="{54863648-94BE-40C7-BE1A-446F3646DA09}">
      <dgm:prSet/>
      <dgm:spPr/>
      <dgm:t>
        <a:bodyPr/>
        <a:lstStyle/>
        <a:p>
          <a:endParaRPr lang="en-US"/>
        </a:p>
      </dgm:t>
    </dgm:pt>
    <dgm:pt modelId="{47C624CC-6876-421D-A60F-4D26CDF583C6}" type="sibTrans" cxnId="{54863648-94BE-40C7-BE1A-446F3646DA09}">
      <dgm:prSet/>
      <dgm:spPr/>
      <dgm:t>
        <a:bodyPr/>
        <a:lstStyle/>
        <a:p>
          <a:endParaRPr lang="en-US"/>
        </a:p>
      </dgm:t>
    </dgm:pt>
    <dgm:pt modelId="{475A6909-AAF3-4440-B747-AA7820DC36BA}">
      <dgm:prSet/>
      <dgm:spPr/>
      <dgm:t>
        <a:bodyPr/>
        <a:lstStyle/>
        <a:p>
          <a:r>
            <a:rPr lang="en-US" b="0"/>
            <a:t>Less time consumption.</a:t>
          </a:r>
          <a:endParaRPr lang="en-US"/>
        </a:p>
      </dgm:t>
    </dgm:pt>
    <dgm:pt modelId="{90092E43-DC43-41CE-9E5D-AA83ACFBD5ED}" type="parTrans" cxnId="{FEBF9612-29F8-466F-865E-A1C1C67EA178}">
      <dgm:prSet/>
      <dgm:spPr/>
      <dgm:t>
        <a:bodyPr/>
        <a:lstStyle/>
        <a:p>
          <a:endParaRPr lang="en-US"/>
        </a:p>
      </dgm:t>
    </dgm:pt>
    <dgm:pt modelId="{08FB298B-D0B3-4115-A44E-EF006A2821DC}" type="sibTrans" cxnId="{FEBF9612-29F8-466F-865E-A1C1C67EA178}">
      <dgm:prSet/>
      <dgm:spPr/>
      <dgm:t>
        <a:bodyPr/>
        <a:lstStyle/>
        <a:p>
          <a:endParaRPr lang="en-US"/>
        </a:p>
      </dgm:t>
    </dgm:pt>
    <dgm:pt modelId="{A185A212-CA88-4133-A7E0-8D6F8E8E6488}">
      <dgm:prSet/>
      <dgm:spPr/>
      <dgm:t>
        <a:bodyPr/>
        <a:lstStyle/>
        <a:p>
          <a:r>
            <a:rPr lang="en-US" b="0"/>
            <a:t>Less manpower required.</a:t>
          </a:r>
          <a:endParaRPr lang="en-US"/>
        </a:p>
      </dgm:t>
    </dgm:pt>
    <dgm:pt modelId="{D910C6DE-211E-4F74-BA9A-87DCDF57EC8D}" type="parTrans" cxnId="{0278C5A3-4B4C-4623-A761-2CBE4FD61727}">
      <dgm:prSet/>
      <dgm:spPr/>
      <dgm:t>
        <a:bodyPr/>
        <a:lstStyle/>
        <a:p>
          <a:endParaRPr lang="en-US"/>
        </a:p>
      </dgm:t>
    </dgm:pt>
    <dgm:pt modelId="{1BDC407C-2C49-4F73-8C2C-8BA83F1DCB19}" type="sibTrans" cxnId="{0278C5A3-4B4C-4623-A761-2CBE4FD61727}">
      <dgm:prSet/>
      <dgm:spPr/>
      <dgm:t>
        <a:bodyPr/>
        <a:lstStyle/>
        <a:p>
          <a:endParaRPr lang="en-US"/>
        </a:p>
      </dgm:t>
    </dgm:pt>
    <dgm:pt modelId="{1A531AD4-9E25-4E63-B9BC-672228682529}" type="pres">
      <dgm:prSet presAssocID="{DF38C8EC-E86E-4EEA-80A6-D274AAE3A985}" presName="root" presStyleCnt="0">
        <dgm:presLayoutVars>
          <dgm:dir/>
          <dgm:resizeHandles val="exact"/>
        </dgm:presLayoutVars>
      </dgm:prSet>
      <dgm:spPr/>
    </dgm:pt>
    <dgm:pt modelId="{9E224DF5-709F-4CC0-824C-A0CFB8C8FF9E}" type="pres">
      <dgm:prSet presAssocID="{975F519A-F2C3-455B-A177-BF10B6BF5A4C}" presName="compNode" presStyleCnt="0"/>
      <dgm:spPr/>
    </dgm:pt>
    <dgm:pt modelId="{90FF476C-993E-4987-8C40-F64F5875F038}" type="pres">
      <dgm:prSet presAssocID="{975F519A-F2C3-455B-A177-BF10B6BF5A4C}" presName="bgRect" presStyleLbl="bgShp" presStyleIdx="0" presStyleCnt="3"/>
      <dgm:spPr/>
    </dgm:pt>
    <dgm:pt modelId="{A81CB6AC-59F1-4575-A0A3-21D2D2CB6702}" type="pres">
      <dgm:prSet presAssocID="{975F519A-F2C3-455B-A177-BF10B6BF5A4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FBE7B20-641E-4496-9D1F-9FB85E7348C1}" type="pres">
      <dgm:prSet presAssocID="{975F519A-F2C3-455B-A177-BF10B6BF5A4C}" presName="spaceRect" presStyleCnt="0"/>
      <dgm:spPr/>
    </dgm:pt>
    <dgm:pt modelId="{AF1BE4DF-BBEC-47C7-9401-C17B544B2E56}" type="pres">
      <dgm:prSet presAssocID="{975F519A-F2C3-455B-A177-BF10B6BF5A4C}" presName="parTx" presStyleLbl="revTx" presStyleIdx="0" presStyleCnt="3">
        <dgm:presLayoutVars>
          <dgm:chMax val="0"/>
          <dgm:chPref val="0"/>
        </dgm:presLayoutVars>
      </dgm:prSet>
      <dgm:spPr/>
    </dgm:pt>
    <dgm:pt modelId="{45B2582B-98CD-4343-A42E-EF6443117261}" type="pres">
      <dgm:prSet presAssocID="{47C624CC-6876-421D-A60F-4D26CDF583C6}" presName="sibTrans" presStyleCnt="0"/>
      <dgm:spPr/>
    </dgm:pt>
    <dgm:pt modelId="{FFFFD44F-D161-443C-A60D-616A3BD3D971}" type="pres">
      <dgm:prSet presAssocID="{475A6909-AAF3-4440-B747-AA7820DC36BA}" presName="compNode" presStyleCnt="0"/>
      <dgm:spPr/>
    </dgm:pt>
    <dgm:pt modelId="{F9EC8FF9-A2CF-4309-86EC-ECDA359B18B1}" type="pres">
      <dgm:prSet presAssocID="{475A6909-AAF3-4440-B747-AA7820DC36BA}" presName="bgRect" presStyleLbl="bgShp" presStyleIdx="1" presStyleCnt="3"/>
      <dgm:spPr/>
    </dgm:pt>
    <dgm:pt modelId="{8D902F75-98F4-4D8D-8B05-9515499AE03A}" type="pres">
      <dgm:prSet presAssocID="{475A6909-AAF3-4440-B747-AA7820DC36B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rglass"/>
        </a:ext>
      </dgm:extLst>
    </dgm:pt>
    <dgm:pt modelId="{7097E9B6-A2D0-4F73-86E9-2216B4C1B2DF}" type="pres">
      <dgm:prSet presAssocID="{475A6909-AAF3-4440-B747-AA7820DC36BA}" presName="spaceRect" presStyleCnt="0"/>
      <dgm:spPr/>
    </dgm:pt>
    <dgm:pt modelId="{9FAFB6E9-237E-4094-9007-1E55C04E0CEC}" type="pres">
      <dgm:prSet presAssocID="{475A6909-AAF3-4440-B747-AA7820DC36BA}" presName="parTx" presStyleLbl="revTx" presStyleIdx="1" presStyleCnt="3">
        <dgm:presLayoutVars>
          <dgm:chMax val="0"/>
          <dgm:chPref val="0"/>
        </dgm:presLayoutVars>
      </dgm:prSet>
      <dgm:spPr/>
    </dgm:pt>
    <dgm:pt modelId="{7716BFE1-6CBF-4C02-8693-ECD2336BCBCC}" type="pres">
      <dgm:prSet presAssocID="{08FB298B-D0B3-4115-A44E-EF006A2821DC}" presName="sibTrans" presStyleCnt="0"/>
      <dgm:spPr/>
    </dgm:pt>
    <dgm:pt modelId="{041E53CA-E889-424A-9467-D4F793617A1A}" type="pres">
      <dgm:prSet presAssocID="{A185A212-CA88-4133-A7E0-8D6F8E8E6488}" presName="compNode" presStyleCnt="0"/>
      <dgm:spPr/>
    </dgm:pt>
    <dgm:pt modelId="{C2C06819-5ED8-49FE-9CCB-F01FD9DFACC0}" type="pres">
      <dgm:prSet presAssocID="{A185A212-CA88-4133-A7E0-8D6F8E8E6488}" presName="bgRect" presStyleLbl="bgShp" presStyleIdx="2" presStyleCnt="3"/>
      <dgm:spPr/>
    </dgm:pt>
    <dgm:pt modelId="{DC0C2041-743E-499D-943D-5B8ED930225D}" type="pres">
      <dgm:prSet presAssocID="{A185A212-CA88-4133-A7E0-8D6F8E8E648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ading"/>
        </a:ext>
      </dgm:extLst>
    </dgm:pt>
    <dgm:pt modelId="{9188F4D0-1B9C-4246-B12E-9E37E4D531C1}" type="pres">
      <dgm:prSet presAssocID="{A185A212-CA88-4133-A7E0-8D6F8E8E6488}" presName="spaceRect" presStyleCnt="0"/>
      <dgm:spPr/>
    </dgm:pt>
    <dgm:pt modelId="{4E796CDC-0D1A-47F5-8488-BCC588D78D01}" type="pres">
      <dgm:prSet presAssocID="{A185A212-CA88-4133-A7E0-8D6F8E8E648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3721E05-0236-47DA-8685-0606B5D72E7A}" type="presOf" srcId="{475A6909-AAF3-4440-B747-AA7820DC36BA}" destId="{9FAFB6E9-237E-4094-9007-1E55C04E0CEC}" srcOrd="0" destOrd="0" presId="urn:microsoft.com/office/officeart/2018/2/layout/IconVerticalSolidList"/>
    <dgm:cxn modelId="{FEBF9612-29F8-466F-865E-A1C1C67EA178}" srcId="{DF38C8EC-E86E-4EEA-80A6-D274AAE3A985}" destId="{475A6909-AAF3-4440-B747-AA7820DC36BA}" srcOrd="1" destOrd="0" parTransId="{90092E43-DC43-41CE-9E5D-AA83ACFBD5ED}" sibTransId="{08FB298B-D0B3-4115-A44E-EF006A2821DC}"/>
    <dgm:cxn modelId="{54863648-94BE-40C7-BE1A-446F3646DA09}" srcId="{DF38C8EC-E86E-4EEA-80A6-D274AAE3A985}" destId="{975F519A-F2C3-455B-A177-BF10B6BF5A4C}" srcOrd="0" destOrd="0" parTransId="{614EAE88-46F2-40D7-91CF-FB076E211D4E}" sibTransId="{47C624CC-6876-421D-A60F-4D26CDF583C6}"/>
    <dgm:cxn modelId="{0278C5A3-4B4C-4623-A761-2CBE4FD61727}" srcId="{DF38C8EC-E86E-4EEA-80A6-D274AAE3A985}" destId="{A185A212-CA88-4133-A7E0-8D6F8E8E6488}" srcOrd="2" destOrd="0" parTransId="{D910C6DE-211E-4F74-BA9A-87DCDF57EC8D}" sibTransId="{1BDC407C-2C49-4F73-8C2C-8BA83F1DCB19}"/>
    <dgm:cxn modelId="{CA6068AB-83D5-413A-ACB4-BE989143CDA8}" type="presOf" srcId="{DF38C8EC-E86E-4EEA-80A6-D274AAE3A985}" destId="{1A531AD4-9E25-4E63-B9BC-672228682529}" srcOrd="0" destOrd="0" presId="urn:microsoft.com/office/officeart/2018/2/layout/IconVerticalSolidList"/>
    <dgm:cxn modelId="{42E750B4-2C97-4744-8A91-C546E1363F78}" type="presOf" srcId="{975F519A-F2C3-455B-A177-BF10B6BF5A4C}" destId="{AF1BE4DF-BBEC-47C7-9401-C17B544B2E56}" srcOrd="0" destOrd="0" presId="urn:microsoft.com/office/officeart/2018/2/layout/IconVerticalSolidList"/>
    <dgm:cxn modelId="{BF19C9CB-90B6-4C74-83DD-FA8C1C638000}" type="presOf" srcId="{A185A212-CA88-4133-A7E0-8D6F8E8E6488}" destId="{4E796CDC-0D1A-47F5-8488-BCC588D78D01}" srcOrd="0" destOrd="0" presId="urn:microsoft.com/office/officeart/2018/2/layout/IconVerticalSolidList"/>
    <dgm:cxn modelId="{DC1270EF-B985-4A6A-835C-609600C25BC8}" type="presParOf" srcId="{1A531AD4-9E25-4E63-B9BC-672228682529}" destId="{9E224DF5-709F-4CC0-824C-A0CFB8C8FF9E}" srcOrd="0" destOrd="0" presId="urn:microsoft.com/office/officeart/2018/2/layout/IconVerticalSolidList"/>
    <dgm:cxn modelId="{45EDED1E-0CCB-40A9-B228-FC23365E072E}" type="presParOf" srcId="{9E224DF5-709F-4CC0-824C-A0CFB8C8FF9E}" destId="{90FF476C-993E-4987-8C40-F64F5875F038}" srcOrd="0" destOrd="0" presId="urn:microsoft.com/office/officeart/2018/2/layout/IconVerticalSolidList"/>
    <dgm:cxn modelId="{4B5FB139-0ABC-41E6-A7C0-DC3765F73308}" type="presParOf" srcId="{9E224DF5-709F-4CC0-824C-A0CFB8C8FF9E}" destId="{A81CB6AC-59F1-4575-A0A3-21D2D2CB6702}" srcOrd="1" destOrd="0" presId="urn:microsoft.com/office/officeart/2018/2/layout/IconVerticalSolidList"/>
    <dgm:cxn modelId="{5A7CB5EB-E872-4C5C-BBDD-1A160AFAC35F}" type="presParOf" srcId="{9E224DF5-709F-4CC0-824C-A0CFB8C8FF9E}" destId="{CFBE7B20-641E-4496-9D1F-9FB85E7348C1}" srcOrd="2" destOrd="0" presId="urn:microsoft.com/office/officeart/2018/2/layout/IconVerticalSolidList"/>
    <dgm:cxn modelId="{CB144343-84F4-4F9E-8DAE-0EFA8E98ACD3}" type="presParOf" srcId="{9E224DF5-709F-4CC0-824C-A0CFB8C8FF9E}" destId="{AF1BE4DF-BBEC-47C7-9401-C17B544B2E56}" srcOrd="3" destOrd="0" presId="urn:microsoft.com/office/officeart/2018/2/layout/IconVerticalSolidList"/>
    <dgm:cxn modelId="{56A1DD9A-AB5C-4200-923F-92ABA95104C7}" type="presParOf" srcId="{1A531AD4-9E25-4E63-B9BC-672228682529}" destId="{45B2582B-98CD-4343-A42E-EF6443117261}" srcOrd="1" destOrd="0" presId="urn:microsoft.com/office/officeart/2018/2/layout/IconVerticalSolidList"/>
    <dgm:cxn modelId="{1D0E7031-813E-49B3-88C6-A5B569C55A45}" type="presParOf" srcId="{1A531AD4-9E25-4E63-B9BC-672228682529}" destId="{FFFFD44F-D161-443C-A60D-616A3BD3D971}" srcOrd="2" destOrd="0" presId="urn:microsoft.com/office/officeart/2018/2/layout/IconVerticalSolidList"/>
    <dgm:cxn modelId="{A3E9BCFC-4BE4-480A-9771-447A6C72EC03}" type="presParOf" srcId="{FFFFD44F-D161-443C-A60D-616A3BD3D971}" destId="{F9EC8FF9-A2CF-4309-86EC-ECDA359B18B1}" srcOrd="0" destOrd="0" presId="urn:microsoft.com/office/officeart/2018/2/layout/IconVerticalSolidList"/>
    <dgm:cxn modelId="{A90E8AE8-DA2D-4DFC-AC73-CD5C25596125}" type="presParOf" srcId="{FFFFD44F-D161-443C-A60D-616A3BD3D971}" destId="{8D902F75-98F4-4D8D-8B05-9515499AE03A}" srcOrd="1" destOrd="0" presId="urn:microsoft.com/office/officeart/2018/2/layout/IconVerticalSolidList"/>
    <dgm:cxn modelId="{2B3E788A-AC5D-4B00-99BA-054988669723}" type="presParOf" srcId="{FFFFD44F-D161-443C-A60D-616A3BD3D971}" destId="{7097E9B6-A2D0-4F73-86E9-2216B4C1B2DF}" srcOrd="2" destOrd="0" presId="urn:microsoft.com/office/officeart/2018/2/layout/IconVerticalSolidList"/>
    <dgm:cxn modelId="{107F23E1-2380-40E0-9F5F-EA2BEC79A4B6}" type="presParOf" srcId="{FFFFD44F-D161-443C-A60D-616A3BD3D971}" destId="{9FAFB6E9-237E-4094-9007-1E55C04E0CEC}" srcOrd="3" destOrd="0" presId="urn:microsoft.com/office/officeart/2018/2/layout/IconVerticalSolidList"/>
    <dgm:cxn modelId="{A5606304-BDCA-4F3D-B2FB-C72B80BB0698}" type="presParOf" srcId="{1A531AD4-9E25-4E63-B9BC-672228682529}" destId="{7716BFE1-6CBF-4C02-8693-ECD2336BCBCC}" srcOrd="3" destOrd="0" presId="urn:microsoft.com/office/officeart/2018/2/layout/IconVerticalSolidList"/>
    <dgm:cxn modelId="{323CD768-27B6-415C-9115-7E85D3DB5820}" type="presParOf" srcId="{1A531AD4-9E25-4E63-B9BC-672228682529}" destId="{041E53CA-E889-424A-9467-D4F793617A1A}" srcOrd="4" destOrd="0" presId="urn:microsoft.com/office/officeart/2018/2/layout/IconVerticalSolidList"/>
    <dgm:cxn modelId="{06DB7CB8-B0C5-47A3-93C6-4AF45C7337C9}" type="presParOf" srcId="{041E53CA-E889-424A-9467-D4F793617A1A}" destId="{C2C06819-5ED8-49FE-9CCB-F01FD9DFACC0}" srcOrd="0" destOrd="0" presId="urn:microsoft.com/office/officeart/2018/2/layout/IconVerticalSolidList"/>
    <dgm:cxn modelId="{B75DB7BC-84B0-4F76-8F0F-E45E52BB5981}" type="presParOf" srcId="{041E53CA-E889-424A-9467-D4F793617A1A}" destId="{DC0C2041-743E-499D-943D-5B8ED930225D}" srcOrd="1" destOrd="0" presId="urn:microsoft.com/office/officeart/2018/2/layout/IconVerticalSolidList"/>
    <dgm:cxn modelId="{ED4E3BCD-A345-41EA-8F8A-CBF2C3D4EC5A}" type="presParOf" srcId="{041E53CA-E889-424A-9467-D4F793617A1A}" destId="{9188F4D0-1B9C-4246-B12E-9E37E4D531C1}" srcOrd="2" destOrd="0" presId="urn:microsoft.com/office/officeart/2018/2/layout/IconVerticalSolidList"/>
    <dgm:cxn modelId="{D05A7D62-74DA-48E2-A9CE-3C2AFB6E60A1}" type="presParOf" srcId="{041E53CA-E889-424A-9467-D4F793617A1A}" destId="{4E796CDC-0D1A-47F5-8488-BCC588D78D0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A8F763-39DD-4E5C-BDAA-9E751F105BFA}">
      <dsp:nvSpPr>
        <dsp:cNvPr id="0" name=""/>
        <dsp:cNvSpPr/>
      </dsp:nvSpPr>
      <dsp:spPr>
        <a:xfrm>
          <a:off x="0" y="2324"/>
          <a:ext cx="6383102" cy="1178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CA2035-BA4E-4C19-9DD8-DECD772312AA}">
      <dsp:nvSpPr>
        <dsp:cNvPr id="0" name=""/>
        <dsp:cNvSpPr/>
      </dsp:nvSpPr>
      <dsp:spPr>
        <a:xfrm>
          <a:off x="356381" y="267401"/>
          <a:ext cx="647965" cy="6479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F747E1-DF2D-4D4F-9E66-469BDF06D2F1}">
      <dsp:nvSpPr>
        <dsp:cNvPr id="0" name=""/>
        <dsp:cNvSpPr/>
      </dsp:nvSpPr>
      <dsp:spPr>
        <a:xfrm>
          <a:off x="1360727" y="2324"/>
          <a:ext cx="5022374" cy="1178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baseline="0" dirty="0"/>
            <a:t>Current System of Hardcopy Document Management is not Suitable for High Volume Production.</a:t>
          </a:r>
          <a:r>
            <a:rPr lang="en-US" sz="2200" b="0" kern="1200" baseline="0" dirty="0">
              <a:latin typeface="The Serif Hand"/>
            </a:rPr>
            <a:t> </a:t>
          </a:r>
          <a:endParaRPr lang="en-US" sz="2200" kern="1200" dirty="0"/>
        </a:p>
      </dsp:txBody>
      <dsp:txXfrm>
        <a:off x="1360727" y="2324"/>
        <a:ext cx="5022374" cy="1178119"/>
      </dsp:txXfrm>
    </dsp:sp>
    <dsp:sp modelId="{237501EA-4F7B-47CE-BAFA-B3A3C79CA461}">
      <dsp:nvSpPr>
        <dsp:cNvPr id="0" name=""/>
        <dsp:cNvSpPr/>
      </dsp:nvSpPr>
      <dsp:spPr>
        <a:xfrm>
          <a:off x="0" y="1474973"/>
          <a:ext cx="6383102" cy="1178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69391D-9F9E-4AE9-B4E1-1BC0E9DCAF43}">
      <dsp:nvSpPr>
        <dsp:cNvPr id="0" name=""/>
        <dsp:cNvSpPr/>
      </dsp:nvSpPr>
      <dsp:spPr>
        <a:xfrm>
          <a:off x="356381" y="1740050"/>
          <a:ext cx="647965" cy="64796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36662-AB96-47E7-A3A9-0213F0446269}">
      <dsp:nvSpPr>
        <dsp:cNvPr id="0" name=""/>
        <dsp:cNvSpPr/>
      </dsp:nvSpPr>
      <dsp:spPr>
        <a:xfrm>
          <a:off x="1360727" y="1474973"/>
          <a:ext cx="5022374" cy="1178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baseline="0" dirty="0"/>
            <a:t>a) Longer lead time for investigation &amp; action during defect outflow.</a:t>
          </a:r>
          <a:endParaRPr lang="en-US" sz="2200" kern="1200" dirty="0"/>
        </a:p>
      </dsp:txBody>
      <dsp:txXfrm>
        <a:off x="1360727" y="1474973"/>
        <a:ext cx="5022374" cy="1178119"/>
      </dsp:txXfrm>
    </dsp:sp>
    <dsp:sp modelId="{8FC97F7A-90AA-4C71-B9C6-9B30CB28DE5A}">
      <dsp:nvSpPr>
        <dsp:cNvPr id="0" name=""/>
        <dsp:cNvSpPr/>
      </dsp:nvSpPr>
      <dsp:spPr>
        <a:xfrm>
          <a:off x="0" y="2947622"/>
          <a:ext cx="6383102" cy="1178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045CDE-CE65-42E7-AC58-7A6A0797F807}">
      <dsp:nvSpPr>
        <dsp:cNvPr id="0" name=""/>
        <dsp:cNvSpPr/>
      </dsp:nvSpPr>
      <dsp:spPr>
        <a:xfrm>
          <a:off x="356381" y="3212699"/>
          <a:ext cx="647965" cy="64796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5F03E0-F450-4EC6-AF31-847280FAE89E}">
      <dsp:nvSpPr>
        <dsp:cNvPr id="0" name=""/>
        <dsp:cNvSpPr/>
      </dsp:nvSpPr>
      <dsp:spPr>
        <a:xfrm>
          <a:off x="1360727" y="2947622"/>
          <a:ext cx="5022374" cy="1178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baseline="0" dirty="0"/>
            <a:t>b) Hardcopy/Document misplace /miss due to multiple handling in different locations.</a:t>
          </a:r>
          <a:r>
            <a:rPr lang="en-US" sz="2200" b="0" kern="1200" baseline="0" dirty="0">
              <a:latin typeface="The Serif Hand"/>
            </a:rPr>
            <a:t> </a:t>
          </a:r>
          <a:endParaRPr lang="en-US" sz="2200" kern="1200" dirty="0"/>
        </a:p>
      </dsp:txBody>
      <dsp:txXfrm>
        <a:off x="1360727" y="2947622"/>
        <a:ext cx="5022374" cy="1178119"/>
      </dsp:txXfrm>
    </dsp:sp>
    <dsp:sp modelId="{1DD31E58-FC21-423E-99C1-C738EF4F758D}">
      <dsp:nvSpPr>
        <dsp:cNvPr id="0" name=""/>
        <dsp:cNvSpPr/>
      </dsp:nvSpPr>
      <dsp:spPr>
        <a:xfrm>
          <a:off x="0" y="4420272"/>
          <a:ext cx="6383102" cy="117811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DB7EA7-EAD0-44BC-ACE2-377FDDDBC4A4}">
      <dsp:nvSpPr>
        <dsp:cNvPr id="0" name=""/>
        <dsp:cNvSpPr/>
      </dsp:nvSpPr>
      <dsp:spPr>
        <a:xfrm>
          <a:off x="356381" y="4685348"/>
          <a:ext cx="647965" cy="64796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C1E977-7091-4BCB-B22A-E69F247F0CF1}">
      <dsp:nvSpPr>
        <dsp:cNvPr id="0" name=""/>
        <dsp:cNvSpPr/>
      </dsp:nvSpPr>
      <dsp:spPr>
        <a:xfrm>
          <a:off x="1360727" y="4420272"/>
          <a:ext cx="5022374" cy="11781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baseline="0" dirty="0"/>
            <a:t>c) Space constraint for document storage (retention period 2 </a:t>
          </a:r>
          <a:r>
            <a:rPr lang="en-US" sz="2200" b="0" kern="1200" baseline="0" dirty="0" err="1"/>
            <a:t>yrs</a:t>
          </a:r>
          <a:r>
            <a:rPr lang="en-US" sz="2200" b="0" kern="1200" baseline="0" dirty="0"/>
            <a:t>)</a:t>
          </a:r>
          <a:endParaRPr lang="en-US" sz="2200" kern="1200" dirty="0"/>
        </a:p>
      </dsp:txBody>
      <dsp:txXfrm>
        <a:off x="1360727" y="4420272"/>
        <a:ext cx="5022374" cy="11781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FF476C-993E-4987-8C40-F64F5875F038}">
      <dsp:nvSpPr>
        <dsp:cNvPr id="0" name=""/>
        <dsp:cNvSpPr/>
      </dsp:nvSpPr>
      <dsp:spPr>
        <a:xfrm>
          <a:off x="0" y="633"/>
          <a:ext cx="5943760" cy="14833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1CB6AC-59F1-4575-A0A3-21D2D2CB6702}">
      <dsp:nvSpPr>
        <dsp:cNvPr id="0" name=""/>
        <dsp:cNvSpPr/>
      </dsp:nvSpPr>
      <dsp:spPr>
        <a:xfrm>
          <a:off x="448704" y="334381"/>
          <a:ext cx="815826" cy="815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1BE4DF-BBEC-47C7-9401-C17B544B2E56}">
      <dsp:nvSpPr>
        <dsp:cNvPr id="0" name=""/>
        <dsp:cNvSpPr/>
      </dsp:nvSpPr>
      <dsp:spPr>
        <a:xfrm>
          <a:off x="1713236" y="633"/>
          <a:ext cx="4230523" cy="148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985" tIns="156985" rIns="156985" bIns="156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/>
            <a:t>Easy storage of data.</a:t>
          </a:r>
          <a:endParaRPr lang="en-US" sz="2500" kern="1200"/>
        </a:p>
      </dsp:txBody>
      <dsp:txXfrm>
        <a:off x="1713236" y="633"/>
        <a:ext cx="4230523" cy="1483321"/>
      </dsp:txXfrm>
    </dsp:sp>
    <dsp:sp modelId="{F9EC8FF9-A2CF-4309-86EC-ECDA359B18B1}">
      <dsp:nvSpPr>
        <dsp:cNvPr id="0" name=""/>
        <dsp:cNvSpPr/>
      </dsp:nvSpPr>
      <dsp:spPr>
        <a:xfrm>
          <a:off x="0" y="1854785"/>
          <a:ext cx="5943760" cy="14833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902F75-98F4-4D8D-8B05-9515499AE03A}">
      <dsp:nvSpPr>
        <dsp:cNvPr id="0" name=""/>
        <dsp:cNvSpPr/>
      </dsp:nvSpPr>
      <dsp:spPr>
        <a:xfrm>
          <a:off x="448704" y="2188533"/>
          <a:ext cx="815826" cy="815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AFB6E9-237E-4094-9007-1E55C04E0CEC}">
      <dsp:nvSpPr>
        <dsp:cNvPr id="0" name=""/>
        <dsp:cNvSpPr/>
      </dsp:nvSpPr>
      <dsp:spPr>
        <a:xfrm>
          <a:off x="1713236" y="1854785"/>
          <a:ext cx="4230523" cy="148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985" tIns="156985" rIns="156985" bIns="156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/>
            <a:t>Less time consumption.</a:t>
          </a:r>
          <a:endParaRPr lang="en-US" sz="2500" kern="1200"/>
        </a:p>
      </dsp:txBody>
      <dsp:txXfrm>
        <a:off x="1713236" y="1854785"/>
        <a:ext cx="4230523" cy="1483321"/>
      </dsp:txXfrm>
    </dsp:sp>
    <dsp:sp modelId="{C2C06819-5ED8-49FE-9CCB-F01FD9DFACC0}">
      <dsp:nvSpPr>
        <dsp:cNvPr id="0" name=""/>
        <dsp:cNvSpPr/>
      </dsp:nvSpPr>
      <dsp:spPr>
        <a:xfrm>
          <a:off x="0" y="3708937"/>
          <a:ext cx="5943760" cy="14833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0C2041-743E-499D-943D-5B8ED930225D}">
      <dsp:nvSpPr>
        <dsp:cNvPr id="0" name=""/>
        <dsp:cNvSpPr/>
      </dsp:nvSpPr>
      <dsp:spPr>
        <a:xfrm>
          <a:off x="448704" y="4042684"/>
          <a:ext cx="815826" cy="8158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796CDC-0D1A-47F5-8488-BCC588D78D01}">
      <dsp:nvSpPr>
        <dsp:cNvPr id="0" name=""/>
        <dsp:cNvSpPr/>
      </dsp:nvSpPr>
      <dsp:spPr>
        <a:xfrm>
          <a:off x="1713236" y="3708937"/>
          <a:ext cx="4230523" cy="148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985" tIns="156985" rIns="156985" bIns="156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/>
            <a:t>Less manpower required.</a:t>
          </a:r>
          <a:endParaRPr lang="en-US" sz="2500" kern="1200"/>
        </a:p>
      </dsp:txBody>
      <dsp:txXfrm>
        <a:off x="1713236" y="3708937"/>
        <a:ext cx="4230523" cy="14833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3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7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3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95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9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6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91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76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52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5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40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9/7/2023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293528E-0CA3-4E56-B7A0-091C0AB0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76734-CEE0-1ACA-EACB-2BB7C3A4A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940" y="4976537"/>
            <a:ext cx="10658121" cy="875980"/>
          </a:xfrm>
        </p:spPr>
        <p:txBody>
          <a:bodyPr anchor="ctr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Project Proposal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83731-504D-7F8F-2C2B-7816ECBC9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5043" y="5852517"/>
            <a:ext cx="8221915" cy="645458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500" b="0">
                <a:latin typeface="Times New Roman"/>
                <a:cs typeface="Times New Roman"/>
              </a:rPr>
              <a:t>Presented by: Chandana MN</a:t>
            </a:r>
            <a:endParaRPr lang="en-US" sz="1500"/>
          </a:p>
          <a:p>
            <a:pPr algn="ctr">
              <a:lnSpc>
                <a:spcPct val="90000"/>
              </a:lnSpc>
            </a:pPr>
            <a:r>
              <a:rPr lang="en-US" sz="1500" b="0">
                <a:latin typeface="Times New Roman"/>
                <a:cs typeface="Times New Roman"/>
              </a:rPr>
              <a:t>Under the guidance of: </a:t>
            </a:r>
            <a:r>
              <a:rPr lang="en-US" sz="1500" b="0" err="1">
                <a:latin typeface="Times New Roman"/>
                <a:cs typeface="Times New Roman"/>
              </a:rPr>
              <a:t>Geethamurthy</a:t>
            </a:r>
            <a:r>
              <a:rPr lang="en-US" sz="1500" b="0">
                <a:latin typeface="Times New Roman"/>
                <a:cs typeface="Times New Roman"/>
              </a:rPr>
              <a:t> S.B Sir</a:t>
            </a:r>
            <a:endParaRPr lang="en-US" sz="150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21711" y="313659"/>
            <a:ext cx="11418399" cy="4399017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  <a:gd name="connsiteX0" fmla="*/ 7142118 w 7680682"/>
              <a:gd name="connsiteY0" fmla="*/ 6433518 h 6433552"/>
              <a:gd name="connsiteX1" fmla="*/ 6552830 w 7680682"/>
              <a:gd name="connsiteY1" fmla="*/ 6424418 h 6433552"/>
              <a:gd name="connsiteX2" fmla="*/ 987782 w 7680682"/>
              <a:gd name="connsiteY2" fmla="*/ 6393888 h 6433552"/>
              <a:gd name="connsiteX3" fmla="*/ 0 w 7680682"/>
              <a:gd name="connsiteY3" fmla="*/ 6365104 h 6433552"/>
              <a:gd name="connsiteX4" fmla="*/ 0 w 7680682"/>
              <a:gd name="connsiteY4" fmla="*/ 60538 h 6433552"/>
              <a:gd name="connsiteX5" fmla="*/ 233782 w 7680682"/>
              <a:gd name="connsiteY5" fmla="*/ 0 h 6433552"/>
              <a:gd name="connsiteX6" fmla="*/ 6431319 w 7680682"/>
              <a:gd name="connsiteY6" fmla="*/ 28166 h 6433552"/>
              <a:gd name="connsiteX7" fmla="*/ 7631470 w 7680682"/>
              <a:gd name="connsiteY7" fmla="*/ 58697 h 6433552"/>
              <a:gd name="connsiteX8" fmla="*/ 7560032 w 7680682"/>
              <a:gd name="connsiteY8" fmla="*/ 6302294 h 6433552"/>
              <a:gd name="connsiteX9" fmla="*/ 7394324 w 7680682"/>
              <a:gd name="connsiteY9" fmla="*/ 6430320 h 6433552"/>
              <a:gd name="connsiteX10" fmla="*/ 7142118 w 7680682"/>
              <a:gd name="connsiteY10" fmla="*/ 6433518 h 6433552"/>
              <a:gd name="connsiteX0" fmla="*/ 7142118 w 7680682"/>
              <a:gd name="connsiteY0" fmla="*/ 6433518 h 6433552"/>
              <a:gd name="connsiteX1" fmla="*/ 6552830 w 7680682"/>
              <a:gd name="connsiteY1" fmla="*/ 6424418 h 6433552"/>
              <a:gd name="connsiteX2" fmla="*/ 987782 w 7680682"/>
              <a:gd name="connsiteY2" fmla="*/ 6393888 h 6433552"/>
              <a:gd name="connsiteX3" fmla="*/ 0 w 7680682"/>
              <a:gd name="connsiteY3" fmla="*/ 6365104 h 6433552"/>
              <a:gd name="connsiteX4" fmla="*/ 42138 w 7680682"/>
              <a:gd name="connsiteY4" fmla="*/ 40219 h 6433552"/>
              <a:gd name="connsiteX5" fmla="*/ 233782 w 7680682"/>
              <a:gd name="connsiteY5" fmla="*/ 0 h 6433552"/>
              <a:gd name="connsiteX6" fmla="*/ 6431319 w 7680682"/>
              <a:gd name="connsiteY6" fmla="*/ 28166 h 6433552"/>
              <a:gd name="connsiteX7" fmla="*/ 7631470 w 7680682"/>
              <a:gd name="connsiteY7" fmla="*/ 58697 h 6433552"/>
              <a:gd name="connsiteX8" fmla="*/ 7560032 w 7680682"/>
              <a:gd name="connsiteY8" fmla="*/ 6302294 h 6433552"/>
              <a:gd name="connsiteX9" fmla="*/ 7394324 w 7680682"/>
              <a:gd name="connsiteY9" fmla="*/ 6430320 h 6433552"/>
              <a:gd name="connsiteX10" fmla="*/ 7142118 w 7680682"/>
              <a:gd name="connsiteY10" fmla="*/ 6433518 h 6433552"/>
              <a:gd name="connsiteX0" fmla="*/ 7149875 w 7688439"/>
              <a:gd name="connsiteY0" fmla="*/ 6433518 h 6433552"/>
              <a:gd name="connsiteX1" fmla="*/ 6560587 w 7688439"/>
              <a:gd name="connsiteY1" fmla="*/ 6424418 h 6433552"/>
              <a:gd name="connsiteX2" fmla="*/ 995539 w 7688439"/>
              <a:gd name="connsiteY2" fmla="*/ 6393888 h 6433552"/>
              <a:gd name="connsiteX3" fmla="*/ 7757 w 7688439"/>
              <a:gd name="connsiteY3" fmla="*/ 6365104 h 6433552"/>
              <a:gd name="connsiteX4" fmla="*/ 49895 w 7688439"/>
              <a:gd name="connsiteY4" fmla="*/ 40219 h 6433552"/>
              <a:gd name="connsiteX5" fmla="*/ 241539 w 7688439"/>
              <a:gd name="connsiteY5" fmla="*/ 0 h 6433552"/>
              <a:gd name="connsiteX6" fmla="*/ 6439076 w 7688439"/>
              <a:gd name="connsiteY6" fmla="*/ 28166 h 6433552"/>
              <a:gd name="connsiteX7" fmla="*/ 7639227 w 7688439"/>
              <a:gd name="connsiteY7" fmla="*/ 58697 h 6433552"/>
              <a:gd name="connsiteX8" fmla="*/ 7567789 w 7688439"/>
              <a:gd name="connsiteY8" fmla="*/ 6302294 h 6433552"/>
              <a:gd name="connsiteX9" fmla="*/ 7402081 w 7688439"/>
              <a:gd name="connsiteY9" fmla="*/ 6430320 h 6433552"/>
              <a:gd name="connsiteX10" fmla="*/ 7149875 w 7688439"/>
              <a:gd name="connsiteY10" fmla="*/ 6433518 h 6433552"/>
              <a:gd name="connsiteX0" fmla="*/ 7149875 w 7664186"/>
              <a:gd name="connsiteY0" fmla="*/ 6433518 h 6433552"/>
              <a:gd name="connsiteX1" fmla="*/ 6560587 w 7664186"/>
              <a:gd name="connsiteY1" fmla="*/ 6424418 h 6433552"/>
              <a:gd name="connsiteX2" fmla="*/ 995539 w 7664186"/>
              <a:gd name="connsiteY2" fmla="*/ 6393888 h 6433552"/>
              <a:gd name="connsiteX3" fmla="*/ 7757 w 7664186"/>
              <a:gd name="connsiteY3" fmla="*/ 6365104 h 6433552"/>
              <a:gd name="connsiteX4" fmla="*/ 49895 w 7664186"/>
              <a:gd name="connsiteY4" fmla="*/ 40219 h 6433552"/>
              <a:gd name="connsiteX5" fmla="*/ 241539 w 7664186"/>
              <a:gd name="connsiteY5" fmla="*/ 0 h 6433552"/>
              <a:gd name="connsiteX6" fmla="*/ 6439076 w 7664186"/>
              <a:gd name="connsiteY6" fmla="*/ 28166 h 6433552"/>
              <a:gd name="connsiteX7" fmla="*/ 7639227 w 7664186"/>
              <a:gd name="connsiteY7" fmla="*/ 58697 h 6433552"/>
              <a:gd name="connsiteX8" fmla="*/ 7567789 w 7664186"/>
              <a:gd name="connsiteY8" fmla="*/ 6302294 h 6433552"/>
              <a:gd name="connsiteX9" fmla="*/ 7402081 w 7664186"/>
              <a:gd name="connsiteY9" fmla="*/ 6430320 h 6433552"/>
              <a:gd name="connsiteX10" fmla="*/ 7149875 w 7664186"/>
              <a:gd name="connsiteY10" fmla="*/ 6433518 h 6433552"/>
              <a:gd name="connsiteX0" fmla="*/ 7149875 w 7657158"/>
              <a:gd name="connsiteY0" fmla="*/ 6433518 h 6433552"/>
              <a:gd name="connsiteX1" fmla="*/ 6560587 w 7657158"/>
              <a:gd name="connsiteY1" fmla="*/ 6424418 h 6433552"/>
              <a:gd name="connsiteX2" fmla="*/ 995539 w 7657158"/>
              <a:gd name="connsiteY2" fmla="*/ 6393888 h 6433552"/>
              <a:gd name="connsiteX3" fmla="*/ 7757 w 7657158"/>
              <a:gd name="connsiteY3" fmla="*/ 6365104 h 6433552"/>
              <a:gd name="connsiteX4" fmla="*/ 49895 w 7657158"/>
              <a:gd name="connsiteY4" fmla="*/ 40219 h 6433552"/>
              <a:gd name="connsiteX5" fmla="*/ 241539 w 7657158"/>
              <a:gd name="connsiteY5" fmla="*/ 0 h 6433552"/>
              <a:gd name="connsiteX6" fmla="*/ 6439076 w 7657158"/>
              <a:gd name="connsiteY6" fmla="*/ 28166 h 6433552"/>
              <a:gd name="connsiteX7" fmla="*/ 7639227 w 7657158"/>
              <a:gd name="connsiteY7" fmla="*/ 58697 h 6433552"/>
              <a:gd name="connsiteX8" fmla="*/ 7567789 w 7657158"/>
              <a:gd name="connsiteY8" fmla="*/ 6302294 h 6433552"/>
              <a:gd name="connsiteX9" fmla="*/ 7402081 w 7657158"/>
              <a:gd name="connsiteY9" fmla="*/ 6430320 h 6433552"/>
              <a:gd name="connsiteX10" fmla="*/ 7149875 w 7657158"/>
              <a:gd name="connsiteY10" fmla="*/ 6433518 h 6433552"/>
              <a:gd name="connsiteX0" fmla="*/ 7149875 w 7661310"/>
              <a:gd name="connsiteY0" fmla="*/ 6433518 h 6452113"/>
              <a:gd name="connsiteX1" fmla="*/ 6560587 w 7661310"/>
              <a:gd name="connsiteY1" fmla="*/ 6424418 h 6452113"/>
              <a:gd name="connsiteX2" fmla="*/ 995539 w 7661310"/>
              <a:gd name="connsiteY2" fmla="*/ 6393888 h 6452113"/>
              <a:gd name="connsiteX3" fmla="*/ 7757 w 7661310"/>
              <a:gd name="connsiteY3" fmla="*/ 6365104 h 6452113"/>
              <a:gd name="connsiteX4" fmla="*/ 49895 w 7661310"/>
              <a:gd name="connsiteY4" fmla="*/ 40219 h 6452113"/>
              <a:gd name="connsiteX5" fmla="*/ 241539 w 7661310"/>
              <a:gd name="connsiteY5" fmla="*/ 0 h 6452113"/>
              <a:gd name="connsiteX6" fmla="*/ 6439076 w 7661310"/>
              <a:gd name="connsiteY6" fmla="*/ 28166 h 6452113"/>
              <a:gd name="connsiteX7" fmla="*/ 7639227 w 7661310"/>
              <a:gd name="connsiteY7" fmla="*/ 58697 h 6452113"/>
              <a:gd name="connsiteX8" fmla="*/ 7589645 w 7661310"/>
              <a:gd name="connsiteY8" fmla="*/ 6366021 h 6452113"/>
              <a:gd name="connsiteX9" fmla="*/ 7402081 w 7661310"/>
              <a:gd name="connsiteY9" fmla="*/ 6430320 h 6452113"/>
              <a:gd name="connsiteX10" fmla="*/ 7149875 w 7661310"/>
              <a:gd name="connsiteY10" fmla="*/ 6433518 h 6452113"/>
              <a:gd name="connsiteX0" fmla="*/ 7149875 w 7657523"/>
              <a:gd name="connsiteY0" fmla="*/ 6433518 h 6452112"/>
              <a:gd name="connsiteX1" fmla="*/ 6560587 w 7657523"/>
              <a:gd name="connsiteY1" fmla="*/ 6424418 h 6452112"/>
              <a:gd name="connsiteX2" fmla="*/ 995539 w 7657523"/>
              <a:gd name="connsiteY2" fmla="*/ 6393888 h 6452112"/>
              <a:gd name="connsiteX3" fmla="*/ 7757 w 7657523"/>
              <a:gd name="connsiteY3" fmla="*/ 6365104 h 6452112"/>
              <a:gd name="connsiteX4" fmla="*/ 49895 w 7657523"/>
              <a:gd name="connsiteY4" fmla="*/ 40219 h 6452112"/>
              <a:gd name="connsiteX5" fmla="*/ 241539 w 7657523"/>
              <a:gd name="connsiteY5" fmla="*/ 0 h 6452112"/>
              <a:gd name="connsiteX6" fmla="*/ 6439076 w 7657523"/>
              <a:gd name="connsiteY6" fmla="*/ 28166 h 6452112"/>
              <a:gd name="connsiteX7" fmla="*/ 7639227 w 7657523"/>
              <a:gd name="connsiteY7" fmla="*/ 58697 h 6452112"/>
              <a:gd name="connsiteX8" fmla="*/ 7589645 w 7657523"/>
              <a:gd name="connsiteY8" fmla="*/ 6366021 h 6452112"/>
              <a:gd name="connsiteX9" fmla="*/ 7402081 w 7657523"/>
              <a:gd name="connsiteY9" fmla="*/ 6430320 h 6452112"/>
              <a:gd name="connsiteX10" fmla="*/ 7149875 w 7657523"/>
              <a:gd name="connsiteY10" fmla="*/ 6433518 h 6452112"/>
              <a:gd name="connsiteX0" fmla="*/ 7149875 w 7639227"/>
              <a:gd name="connsiteY0" fmla="*/ 6433518 h 6452112"/>
              <a:gd name="connsiteX1" fmla="*/ 6560587 w 7639227"/>
              <a:gd name="connsiteY1" fmla="*/ 6424418 h 6452112"/>
              <a:gd name="connsiteX2" fmla="*/ 995539 w 7639227"/>
              <a:gd name="connsiteY2" fmla="*/ 6393888 h 6452112"/>
              <a:gd name="connsiteX3" fmla="*/ 7757 w 7639227"/>
              <a:gd name="connsiteY3" fmla="*/ 6365104 h 6452112"/>
              <a:gd name="connsiteX4" fmla="*/ 49895 w 7639227"/>
              <a:gd name="connsiteY4" fmla="*/ 40219 h 6452112"/>
              <a:gd name="connsiteX5" fmla="*/ 241539 w 7639227"/>
              <a:gd name="connsiteY5" fmla="*/ 0 h 6452112"/>
              <a:gd name="connsiteX6" fmla="*/ 6439076 w 7639227"/>
              <a:gd name="connsiteY6" fmla="*/ 28166 h 6452112"/>
              <a:gd name="connsiteX7" fmla="*/ 7639227 w 7639227"/>
              <a:gd name="connsiteY7" fmla="*/ 58697 h 6452112"/>
              <a:gd name="connsiteX8" fmla="*/ 7589645 w 7639227"/>
              <a:gd name="connsiteY8" fmla="*/ 6366021 h 6452112"/>
              <a:gd name="connsiteX9" fmla="*/ 7402081 w 7639227"/>
              <a:gd name="connsiteY9" fmla="*/ 6430320 h 6452112"/>
              <a:gd name="connsiteX10" fmla="*/ 7149875 w 7639227"/>
              <a:gd name="connsiteY10" fmla="*/ 6433518 h 6452112"/>
              <a:gd name="connsiteX0" fmla="*/ 7149875 w 7641711"/>
              <a:gd name="connsiteY0" fmla="*/ 6433518 h 6473199"/>
              <a:gd name="connsiteX1" fmla="*/ 6560587 w 7641711"/>
              <a:gd name="connsiteY1" fmla="*/ 6424418 h 6473199"/>
              <a:gd name="connsiteX2" fmla="*/ 995539 w 7641711"/>
              <a:gd name="connsiteY2" fmla="*/ 6393888 h 6473199"/>
              <a:gd name="connsiteX3" fmla="*/ 7757 w 7641711"/>
              <a:gd name="connsiteY3" fmla="*/ 6365104 h 6473199"/>
              <a:gd name="connsiteX4" fmla="*/ 49895 w 7641711"/>
              <a:gd name="connsiteY4" fmla="*/ 40219 h 6473199"/>
              <a:gd name="connsiteX5" fmla="*/ 241539 w 7641711"/>
              <a:gd name="connsiteY5" fmla="*/ 0 h 6473199"/>
              <a:gd name="connsiteX6" fmla="*/ 6439076 w 7641711"/>
              <a:gd name="connsiteY6" fmla="*/ 28166 h 6473199"/>
              <a:gd name="connsiteX7" fmla="*/ 7639227 w 7641711"/>
              <a:gd name="connsiteY7" fmla="*/ 58697 h 6473199"/>
              <a:gd name="connsiteX8" fmla="*/ 7618786 w 7641711"/>
              <a:gd name="connsiteY8" fmla="*/ 6397885 h 6473199"/>
              <a:gd name="connsiteX9" fmla="*/ 7402081 w 7641711"/>
              <a:gd name="connsiteY9" fmla="*/ 6430320 h 6473199"/>
              <a:gd name="connsiteX10" fmla="*/ 7149875 w 7641711"/>
              <a:gd name="connsiteY10" fmla="*/ 6433518 h 6473199"/>
              <a:gd name="connsiteX0" fmla="*/ 7149875 w 7641711"/>
              <a:gd name="connsiteY0" fmla="*/ 6433518 h 6438168"/>
              <a:gd name="connsiteX1" fmla="*/ 6560587 w 7641711"/>
              <a:gd name="connsiteY1" fmla="*/ 6424418 h 6438168"/>
              <a:gd name="connsiteX2" fmla="*/ 995539 w 7641711"/>
              <a:gd name="connsiteY2" fmla="*/ 6393888 h 6438168"/>
              <a:gd name="connsiteX3" fmla="*/ 7757 w 7641711"/>
              <a:gd name="connsiteY3" fmla="*/ 6365104 h 6438168"/>
              <a:gd name="connsiteX4" fmla="*/ 49895 w 7641711"/>
              <a:gd name="connsiteY4" fmla="*/ 40219 h 6438168"/>
              <a:gd name="connsiteX5" fmla="*/ 241539 w 7641711"/>
              <a:gd name="connsiteY5" fmla="*/ 0 h 6438168"/>
              <a:gd name="connsiteX6" fmla="*/ 6439076 w 7641711"/>
              <a:gd name="connsiteY6" fmla="*/ 28166 h 6438168"/>
              <a:gd name="connsiteX7" fmla="*/ 7639227 w 7641711"/>
              <a:gd name="connsiteY7" fmla="*/ 58697 h 6438168"/>
              <a:gd name="connsiteX8" fmla="*/ 7618786 w 7641711"/>
              <a:gd name="connsiteY8" fmla="*/ 6397885 h 6438168"/>
              <a:gd name="connsiteX9" fmla="*/ 7402081 w 7641711"/>
              <a:gd name="connsiteY9" fmla="*/ 6430320 h 6438168"/>
              <a:gd name="connsiteX10" fmla="*/ 7149875 w 7641711"/>
              <a:gd name="connsiteY10" fmla="*/ 6433518 h 643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41711" h="6438168">
                <a:moveTo>
                  <a:pt x="7149875" y="6433518"/>
                </a:moveTo>
                <a:cubicBezTo>
                  <a:pt x="6975114" y="6433129"/>
                  <a:pt x="6756136" y="6429491"/>
                  <a:pt x="6560587" y="6424418"/>
                </a:cubicBezTo>
                <a:lnTo>
                  <a:pt x="995539" y="6393888"/>
                </a:lnTo>
                <a:lnTo>
                  <a:pt x="7757" y="6365104"/>
                </a:lnTo>
                <a:cubicBezTo>
                  <a:pt x="-20334" y="4216169"/>
                  <a:pt x="35849" y="2148514"/>
                  <a:pt x="49895" y="40219"/>
                </a:cubicBezTo>
                <a:lnTo>
                  <a:pt x="241539" y="0"/>
                </a:lnTo>
                <a:lnTo>
                  <a:pt x="6439076" y="28166"/>
                </a:lnTo>
                <a:cubicBezTo>
                  <a:pt x="6939139" y="58697"/>
                  <a:pt x="7296327" y="28165"/>
                  <a:pt x="7639227" y="58697"/>
                </a:cubicBezTo>
                <a:cubicBezTo>
                  <a:pt x="7638435" y="2070139"/>
                  <a:pt x="7653203" y="4107561"/>
                  <a:pt x="7618786" y="6397885"/>
                </a:cubicBezTo>
                <a:cubicBezTo>
                  <a:pt x="7625166" y="6478264"/>
                  <a:pt x="7566387" y="6409966"/>
                  <a:pt x="7402081" y="6430320"/>
                </a:cubicBezTo>
                <a:cubicBezTo>
                  <a:pt x="7343671" y="6432816"/>
                  <a:pt x="7254732" y="6433752"/>
                  <a:pt x="7149875" y="643351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F30A29F7-4532-E135-C8F2-86DBE7CE7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821" y="509581"/>
            <a:ext cx="5347097" cy="401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20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0940C6F-9A54-410C-9BCD-203E8D97F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8B472A-D6EF-4DBE-8152-4B2AA75D8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496" y="954156"/>
            <a:ext cx="5776791" cy="5009321"/>
          </a:xfrm>
          <a:custGeom>
            <a:avLst/>
            <a:gdLst>
              <a:gd name="connsiteX0" fmla="*/ 4237554 w 7832861"/>
              <a:gd name="connsiteY0" fmla="*/ 1051 h 6021285"/>
              <a:gd name="connsiteX1" fmla="*/ 6794477 w 7832861"/>
              <a:gd name="connsiteY1" fmla="*/ 1540633 h 6021285"/>
              <a:gd name="connsiteX2" fmla="*/ 7189105 w 7832861"/>
              <a:gd name="connsiteY2" fmla="*/ 3895332 h 6021285"/>
              <a:gd name="connsiteX3" fmla="*/ 7832861 w 7832861"/>
              <a:gd name="connsiteY3" fmla="*/ 4544816 h 6021285"/>
              <a:gd name="connsiteX4" fmla="*/ 6807235 w 7832861"/>
              <a:gd name="connsiteY4" fmla="*/ 4774287 h 6021285"/>
              <a:gd name="connsiteX5" fmla="*/ 4462697 w 7832861"/>
              <a:gd name="connsiteY5" fmla="*/ 5728371 h 6021285"/>
              <a:gd name="connsiteX6" fmla="*/ 2015005 w 7832861"/>
              <a:gd name="connsiteY6" fmla="*/ 5896478 h 6021285"/>
              <a:gd name="connsiteX7" fmla="*/ 131003 w 7832861"/>
              <a:gd name="connsiteY7" fmla="*/ 4020686 h 6021285"/>
              <a:gd name="connsiteX8" fmla="*/ 1330810 w 7832861"/>
              <a:gd name="connsiteY8" fmla="*/ 518885 h 6021285"/>
              <a:gd name="connsiteX9" fmla="*/ 2228690 w 7832861"/>
              <a:gd name="connsiteY9" fmla="*/ 261285 h 6021285"/>
              <a:gd name="connsiteX10" fmla="*/ 2230235 w 7832861"/>
              <a:gd name="connsiteY10" fmla="*/ 260915 h 6021285"/>
              <a:gd name="connsiteX11" fmla="*/ 2341247 w 7832861"/>
              <a:gd name="connsiteY11" fmla="*/ 221774 h 6021285"/>
              <a:gd name="connsiteX12" fmla="*/ 2729122 w 7832861"/>
              <a:gd name="connsiteY12" fmla="*/ 145569 h 6021285"/>
              <a:gd name="connsiteX13" fmla="*/ 2759736 w 7832861"/>
              <a:gd name="connsiteY13" fmla="*/ 144080 h 6021285"/>
              <a:gd name="connsiteX14" fmla="*/ 2777664 w 7832861"/>
              <a:gd name="connsiteY14" fmla="*/ 140289 h 6021285"/>
              <a:gd name="connsiteX15" fmla="*/ 4237554 w 7832861"/>
              <a:gd name="connsiteY15" fmla="*/ 1051 h 6021285"/>
              <a:gd name="connsiteX0" fmla="*/ 4237554 w 7832861"/>
              <a:gd name="connsiteY0" fmla="*/ 1051 h 6021285"/>
              <a:gd name="connsiteX1" fmla="*/ 6794477 w 7832861"/>
              <a:gd name="connsiteY1" fmla="*/ 1540633 h 6021285"/>
              <a:gd name="connsiteX2" fmla="*/ 7189105 w 7832861"/>
              <a:gd name="connsiteY2" fmla="*/ 3895332 h 6021285"/>
              <a:gd name="connsiteX3" fmla="*/ 7832861 w 7832861"/>
              <a:gd name="connsiteY3" fmla="*/ 4544816 h 6021285"/>
              <a:gd name="connsiteX4" fmla="*/ 6807235 w 7832861"/>
              <a:gd name="connsiteY4" fmla="*/ 4774287 h 6021285"/>
              <a:gd name="connsiteX5" fmla="*/ 4462697 w 7832861"/>
              <a:gd name="connsiteY5" fmla="*/ 5728371 h 6021285"/>
              <a:gd name="connsiteX6" fmla="*/ 2015005 w 7832861"/>
              <a:gd name="connsiteY6" fmla="*/ 5896478 h 6021285"/>
              <a:gd name="connsiteX7" fmla="*/ 131003 w 7832861"/>
              <a:gd name="connsiteY7" fmla="*/ 4020686 h 6021285"/>
              <a:gd name="connsiteX8" fmla="*/ 1330810 w 7832861"/>
              <a:gd name="connsiteY8" fmla="*/ 518885 h 6021285"/>
              <a:gd name="connsiteX9" fmla="*/ 2228690 w 7832861"/>
              <a:gd name="connsiteY9" fmla="*/ 261285 h 6021285"/>
              <a:gd name="connsiteX10" fmla="*/ 2230235 w 7832861"/>
              <a:gd name="connsiteY10" fmla="*/ 260915 h 6021285"/>
              <a:gd name="connsiteX11" fmla="*/ 2729122 w 7832861"/>
              <a:gd name="connsiteY11" fmla="*/ 145569 h 6021285"/>
              <a:gd name="connsiteX12" fmla="*/ 2759736 w 7832861"/>
              <a:gd name="connsiteY12" fmla="*/ 144080 h 6021285"/>
              <a:gd name="connsiteX13" fmla="*/ 2777664 w 7832861"/>
              <a:gd name="connsiteY13" fmla="*/ 140289 h 6021285"/>
              <a:gd name="connsiteX14" fmla="*/ 4237554 w 7832861"/>
              <a:gd name="connsiteY14" fmla="*/ 1051 h 6021285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230235 w 7832861"/>
              <a:gd name="connsiteY10" fmla="*/ 259864 h 6020234"/>
              <a:gd name="connsiteX11" fmla="*/ 2729122 w 7832861"/>
              <a:gd name="connsiteY11" fmla="*/ 144518 h 6020234"/>
              <a:gd name="connsiteX12" fmla="*/ 2759736 w 7832861"/>
              <a:gd name="connsiteY12" fmla="*/ 143029 h 6020234"/>
              <a:gd name="connsiteX13" fmla="*/ 4237554 w 7832861"/>
              <a:gd name="connsiteY13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230235 w 7832861"/>
              <a:gd name="connsiteY10" fmla="*/ 259864 h 6020234"/>
              <a:gd name="connsiteX11" fmla="*/ 2729122 w 7832861"/>
              <a:gd name="connsiteY11" fmla="*/ 144518 h 6020234"/>
              <a:gd name="connsiteX12" fmla="*/ 4237554 w 7832861"/>
              <a:gd name="connsiteY12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729122 w 7832861"/>
              <a:gd name="connsiteY10" fmla="*/ 144518 h 6020234"/>
              <a:gd name="connsiteX11" fmla="*/ 4237554 w 7832861"/>
              <a:gd name="connsiteY11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29122 w 7832861"/>
              <a:gd name="connsiteY9" fmla="*/ 144518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29122 w 7832861"/>
              <a:gd name="connsiteY9" fmla="*/ 144518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80941 w 7832861"/>
              <a:gd name="connsiteY9" fmla="*/ 69783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80941 w 7832861"/>
              <a:gd name="connsiteY9" fmla="*/ 69783 h 6020234"/>
              <a:gd name="connsiteX10" fmla="*/ 4237554 w 7832861"/>
              <a:gd name="connsiteY10" fmla="*/ 0 h 6020234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84730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84730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144519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607516 h 6035181"/>
              <a:gd name="connsiteX9" fmla="*/ 2780941 w 7832861"/>
              <a:gd name="connsiteY9" fmla="*/ 144519 h 6035181"/>
              <a:gd name="connsiteX10" fmla="*/ 4237554 w 7832861"/>
              <a:gd name="connsiteY10" fmla="*/ 0 h 6035181"/>
              <a:gd name="connsiteX0" fmla="*/ 4265780 w 7861087"/>
              <a:gd name="connsiteY0" fmla="*/ 0 h 6035181"/>
              <a:gd name="connsiteX1" fmla="*/ 6822703 w 7861087"/>
              <a:gd name="connsiteY1" fmla="*/ 1554529 h 6035181"/>
              <a:gd name="connsiteX2" fmla="*/ 7217331 w 7861087"/>
              <a:gd name="connsiteY2" fmla="*/ 3909228 h 6035181"/>
              <a:gd name="connsiteX3" fmla="*/ 7861087 w 7861087"/>
              <a:gd name="connsiteY3" fmla="*/ 4558712 h 6035181"/>
              <a:gd name="connsiteX4" fmla="*/ 6835461 w 7861087"/>
              <a:gd name="connsiteY4" fmla="*/ 4788183 h 6035181"/>
              <a:gd name="connsiteX5" fmla="*/ 4490923 w 7861087"/>
              <a:gd name="connsiteY5" fmla="*/ 5742267 h 6035181"/>
              <a:gd name="connsiteX6" fmla="*/ 2043231 w 7861087"/>
              <a:gd name="connsiteY6" fmla="*/ 5910374 h 6035181"/>
              <a:gd name="connsiteX7" fmla="*/ 159229 w 7861087"/>
              <a:gd name="connsiteY7" fmla="*/ 4034582 h 6035181"/>
              <a:gd name="connsiteX8" fmla="*/ 1289943 w 7861087"/>
              <a:gd name="connsiteY8" fmla="*/ 622464 h 6035181"/>
              <a:gd name="connsiteX9" fmla="*/ 2809167 w 7861087"/>
              <a:gd name="connsiteY9" fmla="*/ 144519 h 6035181"/>
              <a:gd name="connsiteX10" fmla="*/ 4265780 w 7861087"/>
              <a:gd name="connsiteY10" fmla="*/ 0 h 6035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61087" h="6035181">
                <a:moveTo>
                  <a:pt x="4265780" y="0"/>
                </a:moveTo>
                <a:cubicBezTo>
                  <a:pt x="5338002" y="21445"/>
                  <a:pt x="6383269" y="390941"/>
                  <a:pt x="6822703" y="1554529"/>
                </a:cubicBezTo>
                <a:cubicBezTo>
                  <a:pt x="7159410" y="2314095"/>
                  <a:pt x="7103165" y="3447531"/>
                  <a:pt x="7217331" y="3909228"/>
                </a:cubicBezTo>
                <a:cubicBezTo>
                  <a:pt x="7342397" y="4433062"/>
                  <a:pt x="7861087" y="4558712"/>
                  <a:pt x="7861087" y="4558712"/>
                </a:cubicBezTo>
                <a:cubicBezTo>
                  <a:pt x="7709964" y="4623369"/>
                  <a:pt x="7377128" y="4620797"/>
                  <a:pt x="6835461" y="4788183"/>
                </a:cubicBezTo>
                <a:cubicBezTo>
                  <a:pt x="6293793" y="4955568"/>
                  <a:pt x="5289626" y="5555233"/>
                  <a:pt x="4490923" y="5742267"/>
                </a:cubicBezTo>
                <a:cubicBezTo>
                  <a:pt x="3692220" y="5929300"/>
                  <a:pt x="2765184" y="6194987"/>
                  <a:pt x="2043231" y="5910374"/>
                </a:cubicBezTo>
                <a:cubicBezTo>
                  <a:pt x="1321278" y="5625761"/>
                  <a:pt x="284777" y="4915900"/>
                  <a:pt x="159229" y="4034582"/>
                </a:cubicBezTo>
                <a:cubicBezTo>
                  <a:pt x="33681" y="3153264"/>
                  <a:pt x="-456595" y="1392285"/>
                  <a:pt x="1289943" y="622464"/>
                </a:cubicBezTo>
                <a:cubicBezTo>
                  <a:pt x="2241160" y="260608"/>
                  <a:pt x="2324710" y="230825"/>
                  <a:pt x="2809167" y="144519"/>
                </a:cubicBezTo>
                <a:cubicBezTo>
                  <a:pt x="3450164" y="31575"/>
                  <a:pt x="3780243" y="8313"/>
                  <a:pt x="4265780" y="0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AE9A8E-9160-E8FD-CB68-AEB6F6188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956" y="1735115"/>
            <a:ext cx="3983505" cy="2421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Interface demo 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B69A980-D397-4383-991D-6DC2FB1C3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35556" y="935488"/>
            <a:ext cx="4587669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752318E-D247-4ED8-8B91-ED4663F23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746" y="1000537"/>
            <a:ext cx="5776791" cy="5009321"/>
          </a:xfrm>
          <a:custGeom>
            <a:avLst/>
            <a:gdLst>
              <a:gd name="connsiteX0" fmla="*/ 4237554 w 7832861"/>
              <a:gd name="connsiteY0" fmla="*/ 1051 h 6021285"/>
              <a:gd name="connsiteX1" fmla="*/ 6794477 w 7832861"/>
              <a:gd name="connsiteY1" fmla="*/ 1540633 h 6021285"/>
              <a:gd name="connsiteX2" fmla="*/ 7189105 w 7832861"/>
              <a:gd name="connsiteY2" fmla="*/ 3895332 h 6021285"/>
              <a:gd name="connsiteX3" fmla="*/ 7832861 w 7832861"/>
              <a:gd name="connsiteY3" fmla="*/ 4544816 h 6021285"/>
              <a:gd name="connsiteX4" fmla="*/ 6807235 w 7832861"/>
              <a:gd name="connsiteY4" fmla="*/ 4774287 h 6021285"/>
              <a:gd name="connsiteX5" fmla="*/ 4462697 w 7832861"/>
              <a:gd name="connsiteY5" fmla="*/ 5728371 h 6021285"/>
              <a:gd name="connsiteX6" fmla="*/ 2015005 w 7832861"/>
              <a:gd name="connsiteY6" fmla="*/ 5896478 h 6021285"/>
              <a:gd name="connsiteX7" fmla="*/ 131003 w 7832861"/>
              <a:gd name="connsiteY7" fmla="*/ 4020686 h 6021285"/>
              <a:gd name="connsiteX8" fmla="*/ 1330810 w 7832861"/>
              <a:gd name="connsiteY8" fmla="*/ 518885 h 6021285"/>
              <a:gd name="connsiteX9" fmla="*/ 2228690 w 7832861"/>
              <a:gd name="connsiteY9" fmla="*/ 261285 h 6021285"/>
              <a:gd name="connsiteX10" fmla="*/ 2230235 w 7832861"/>
              <a:gd name="connsiteY10" fmla="*/ 260915 h 6021285"/>
              <a:gd name="connsiteX11" fmla="*/ 2341247 w 7832861"/>
              <a:gd name="connsiteY11" fmla="*/ 221774 h 6021285"/>
              <a:gd name="connsiteX12" fmla="*/ 2729122 w 7832861"/>
              <a:gd name="connsiteY12" fmla="*/ 145569 h 6021285"/>
              <a:gd name="connsiteX13" fmla="*/ 2759736 w 7832861"/>
              <a:gd name="connsiteY13" fmla="*/ 144080 h 6021285"/>
              <a:gd name="connsiteX14" fmla="*/ 2777664 w 7832861"/>
              <a:gd name="connsiteY14" fmla="*/ 140289 h 6021285"/>
              <a:gd name="connsiteX15" fmla="*/ 4237554 w 7832861"/>
              <a:gd name="connsiteY15" fmla="*/ 1051 h 6021285"/>
              <a:gd name="connsiteX0" fmla="*/ 4237554 w 7832861"/>
              <a:gd name="connsiteY0" fmla="*/ 1051 h 6021285"/>
              <a:gd name="connsiteX1" fmla="*/ 6794477 w 7832861"/>
              <a:gd name="connsiteY1" fmla="*/ 1540633 h 6021285"/>
              <a:gd name="connsiteX2" fmla="*/ 7189105 w 7832861"/>
              <a:gd name="connsiteY2" fmla="*/ 3895332 h 6021285"/>
              <a:gd name="connsiteX3" fmla="*/ 7832861 w 7832861"/>
              <a:gd name="connsiteY3" fmla="*/ 4544816 h 6021285"/>
              <a:gd name="connsiteX4" fmla="*/ 6807235 w 7832861"/>
              <a:gd name="connsiteY4" fmla="*/ 4774287 h 6021285"/>
              <a:gd name="connsiteX5" fmla="*/ 4462697 w 7832861"/>
              <a:gd name="connsiteY5" fmla="*/ 5728371 h 6021285"/>
              <a:gd name="connsiteX6" fmla="*/ 2015005 w 7832861"/>
              <a:gd name="connsiteY6" fmla="*/ 5896478 h 6021285"/>
              <a:gd name="connsiteX7" fmla="*/ 131003 w 7832861"/>
              <a:gd name="connsiteY7" fmla="*/ 4020686 h 6021285"/>
              <a:gd name="connsiteX8" fmla="*/ 1330810 w 7832861"/>
              <a:gd name="connsiteY8" fmla="*/ 518885 h 6021285"/>
              <a:gd name="connsiteX9" fmla="*/ 2228690 w 7832861"/>
              <a:gd name="connsiteY9" fmla="*/ 261285 h 6021285"/>
              <a:gd name="connsiteX10" fmla="*/ 2230235 w 7832861"/>
              <a:gd name="connsiteY10" fmla="*/ 260915 h 6021285"/>
              <a:gd name="connsiteX11" fmla="*/ 2729122 w 7832861"/>
              <a:gd name="connsiteY11" fmla="*/ 145569 h 6021285"/>
              <a:gd name="connsiteX12" fmla="*/ 2759736 w 7832861"/>
              <a:gd name="connsiteY12" fmla="*/ 144080 h 6021285"/>
              <a:gd name="connsiteX13" fmla="*/ 2777664 w 7832861"/>
              <a:gd name="connsiteY13" fmla="*/ 140289 h 6021285"/>
              <a:gd name="connsiteX14" fmla="*/ 4237554 w 7832861"/>
              <a:gd name="connsiteY14" fmla="*/ 1051 h 6021285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230235 w 7832861"/>
              <a:gd name="connsiteY10" fmla="*/ 259864 h 6020234"/>
              <a:gd name="connsiteX11" fmla="*/ 2729122 w 7832861"/>
              <a:gd name="connsiteY11" fmla="*/ 144518 h 6020234"/>
              <a:gd name="connsiteX12" fmla="*/ 2759736 w 7832861"/>
              <a:gd name="connsiteY12" fmla="*/ 143029 h 6020234"/>
              <a:gd name="connsiteX13" fmla="*/ 4237554 w 7832861"/>
              <a:gd name="connsiteY13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230235 w 7832861"/>
              <a:gd name="connsiteY10" fmla="*/ 259864 h 6020234"/>
              <a:gd name="connsiteX11" fmla="*/ 2729122 w 7832861"/>
              <a:gd name="connsiteY11" fmla="*/ 144518 h 6020234"/>
              <a:gd name="connsiteX12" fmla="*/ 4237554 w 7832861"/>
              <a:gd name="connsiteY12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228690 w 7832861"/>
              <a:gd name="connsiteY9" fmla="*/ 260234 h 6020234"/>
              <a:gd name="connsiteX10" fmla="*/ 2729122 w 7832861"/>
              <a:gd name="connsiteY10" fmla="*/ 144518 h 6020234"/>
              <a:gd name="connsiteX11" fmla="*/ 4237554 w 7832861"/>
              <a:gd name="connsiteY11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29122 w 7832861"/>
              <a:gd name="connsiteY9" fmla="*/ 144518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29122 w 7832861"/>
              <a:gd name="connsiteY9" fmla="*/ 144518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80941 w 7832861"/>
              <a:gd name="connsiteY9" fmla="*/ 69783 h 6020234"/>
              <a:gd name="connsiteX10" fmla="*/ 4237554 w 7832861"/>
              <a:gd name="connsiteY10" fmla="*/ 0 h 6020234"/>
              <a:gd name="connsiteX0" fmla="*/ 4237554 w 7832861"/>
              <a:gd name="connsiteY0" fmla="*/ 0 h 6020234"/>
              <a:gd name="connsiteX1" fmla="*/ 6794477 w 7832861"/>
              <a:gd name="connsiteY1" fmla="*/ 1539582 h 6020234"/>
              <a:gd name="connsiteX2" fmla="*/ 7189105 w 7832861"/>
              <a:gd name="connsiteY2" fmla="*/ 3894281 h 6020234"/>
              <a:gd name="connsiteX3" fmla="*/ 7832861 w 7832861"/>
              <a:gd name="connsiteY3" fmla="*/ 4543765 h 6020234"/>
              <a:gd name="connsiteX4" fmla="*/ 6807235 w 7832861"/>
              <a:gd name="connsiteY4" fmla="*/ 4773236 h 6020234"/>
              <a:gd name="connsiteX5" fmla="*/ 4462697 w 7832861"/>
              <a:gd name="connsiteY5" fmla="*/ 5727320 h 6020234"/>
              <a:gd name="connsiteX6" fmla="*/ 2015005 w 7832861"/>
              <a:gd name="connsiteY6" fmla="*/ 5895427 h 6020234"/>
              <a:gd name="connsiteX7" fmla="*/ 131003 w 7832861"/>
              <a:gd name="connsiteY7" fmla="*/ 4019635 h 6020234"/>
              <a:gd name="connsiteX8" fmla="*/ 1330810 w 7832861"/>
              <a:gd name="connsiteY8" fmla="*/ 517834 h 6020234"/>
              <a:gd name="connsiteX9" fmla="*/ 2780941 w 7832861"/>
              <a:gd name="connsiteY9" fmla="*/ 69783 h 6020234"/>
              <a:gd name="connsiteX10" fmla="*/ 4237554 w 7832861"/>
              <a:gd name="connsiteY10" fmla="*/ 0 h 6020234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84730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84730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532781 h 6035181"/>
              <a:gd name="connsiteX9" fmla="*/ 2780941 w 7832861"/>
              <a:gd name="connsiteY9" fmla="*/ 144519 h 6035181"/>
              <a:gd name="connsiteX10" fmla="*/ 4237554 w 7832861"/>
              <a:gd name="connsiteY10" fmla="*/ 0 h 6035181"/>
              <a:gd name="connsiteX0" fmla="*/ 4237554 w 7832861"/>
              <a:gd name="connsiteY0" fmla="*/ 0 h 6035181"/>
              <a:gd name="connsiteX1" fmla="*/ 6794477 w 7832861"/>
              <a:gd name="connsiteY1" fmla="*/ 1554529 h 6035181"/>
              <a:gd name="connsiteX2" fmla="*/ 7189105 w 7832861"/>
              <a:gd name="connsiteY2" fmla="*/ 3909228 h 6035181"/>
              <a:gd name="connsiteX3" fmla="*/ 7832861 w 7832861"/>
              <a:gd name="connsiteY3" fmla="*/ 4558712 h 6035181"/>
              <a:gd name="connsiteX4" fmla="*/ 6807235 w 7832861"/>
              <a:gd name="connsiteY4" fmla="*/ 4788183 h 6035181"/>
              <a:gd name="connsiteX5" fmla="*/ 4462697 w 7832861"/>
              <a:gd name="connsiteY5" fmla="*/ 5742267 h 6035181"/>
              <a:gd name="connsiteX6" fmla="*/ 2015005 w 7832861"/>
              <a:gd name="connsiteY6" fmla="*/ 5910374 h 6035181"/>
              <a:gd name="connsiteX7" fmla="*/ 131003 w 7832861"/>
              <a:gd name="connsiteY7" fmla="*/ 4034582 h 6035181"/>
              <a:gd name="connsiteX8" fmla="*/ 1330810 w 7832861"/>
              <a:gd name="connsiteY8" fmla="*/ 607516 h 6035181"/>
              <a:gd name="connsiteX9" fmla="*/ 2780941 w 7832861"/>
              <a:gd name="connsiteY9" fmla="*/ 144519 h 6035181"/>
              <a:gd name="connsiteX10" fmla="*/ 4237554 w 7832861"/>
              <a:gd name="connsiteY10" fmla="*/ 0 h 6035181"/>
              <a:gd name="connsiteX0" fmla="*/ 4265780 w 7861087"/>
              <a:gd name="connsiteY0" fmla="*/ 0 h 6035181"/>
              <a:gd name="connsiteX1" fmla="*/ 6822703 w 7861087"/>
              <a:gd name="connsiteY1" fmla="*/ 1554529 h 6035181"/>
              <a:gd name="connsiteX2" fmla="*/ 7217331 w 7861087"/>
              <a:gd name="connsiteY2" fmla="*/ 3909228 h 6035181"/>
              <a:gd name="connsiteX3" fmla="*/ 7861087 w 7861087"/>
              <a:gd name="connsiteY3" fmla="*/ 4558712 h 6035181"/>
              <a:gd name="connsiteX4" fmla="*/ 6835461 w 7861087"/>
              <a:gd name="connsiteY4" fmla="*/ 4788183 h 6035181"/>
              <a:gd name="connsiteX5" fmla="*/ 4490923 w 7861087"/>
              <a:gd name="connsiteY5" fmla="*/ 5742267 h 6035181"/>
              <a:gd name="connsiteX6" fmla="*/ 2043231 w 7861087"/>
              <a:gd name="connsiteY6" fmla="*/ 5910374 h 6035181"/>
              <a:gd name="connsiteX7" fmla="*/ 159229 w 7861087"/>
              <a:gd name="connsiteY7" fmla="*/ 4034582 h 6035181"/>
              <a:gd name="connsiteX8" fmla="*/ 1289943 w 7861087"/>
              <a:gd name="connsiteY8" fmla="*/ 622464 h 6035181"/>
              <a:gd name="connsiteX9" fmla="*/ 2809167 w 7861087"/>
              <a:gd name="connsiteY9" fmla="*/ 144519 h 6035181"/>
              <a:gd name="connsiteX10" fmla="*/ 4265780 w 7861087"/>
              <a:gd name="connsiteY10" fmla="*/ 0 h 6035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61087" h="6035181">
                <a:moveTo>
                  <a:pt x="4265780" y="0"/>
                </a:moveTo>
                <a:cubicBezTo>
                  <a:pt x="5338002" y="21445"/>
                  <a:pt x="6383269" y="390941"/>
                  <a:pt x="6822703" y="1554529"/>
                </a:cubicBezTo>
                <a:cubicBezTo>
                  <a:pt x="7159410" y="2314095"/>
                  <a:pt x="7103165" y="3447531"/>
                  <a:pt x="7217331" y="3909228"/>
                </a:cubicBezTo>
                <a:cubicBezTo>
                  <a:pt x="7342397" y="4433062"/>
                  <a:pt x="7861087" y="4558712"/>
                  <a:pt x="7861087" y="4558712"/>
                </a:cubicBezTo>
                <a:cubicBezTo>
                  <a:pt x="7709964" y="4623369"/>
                  <a:pt x="7377128" y="4620797"/>
                  <a:pt x="6835461" y="4788183"/>
                </a:cubicBezTo>
                <a:cubicBezTo>
                  <a:pt x="6293793" y="4955568"/>
                  <a:pt x="5289626" y="5555233"/>
                  <a:pt x="4490923" y="5742267"/>
                </a:cubicBezTo>
                <a:cubicBezTo>
                  <a:pt x="3692220" y="5929300"/>
                  <a:pt x="2765184" y="6194987"/>
                  <a:pt x="2043231" y="5910374"/>
                </a:cubicBezTo>
                <a:cubicBezTo>
                  <a:pt x="1321278" y="5625761"/>
                  <a:pt x="284777" y="4915900"/>
                  <a:pt x="159229" y="4034582"/>
                </a:cubicBezTo>
                <a:cubicBezTo>
                  <a:pt x="33681" y="3153264"/>
                  <a:pt x="-456595" y="1392285"/>
                  <a:pt x="1289943" y="622464"/>
                </a:cubicBezTo>
                <a:cubicBezTo>
                  <a:pt x="2241160" y="260608"/>
                  <a:pt x="2324710" y="230825"/>
                  <a:pt x="2809167" y="144519"/>
                </a:cubicBezTo>
                <a:cubicBezTo>
                  <a:pt x="3450164" y="31575"/>
                  <a:pt x="3780243" y="8313"/>
                  <a:pt x="4265780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Graphic 2" descr="Ui Ux outline">
            <a:extLst>
              <a:ext uri="{FF2B5EF4-FFF2-40B4-BE49-F238E27FC236}">
                <a16:creationId xmlns:a16="http://schemas.microsoft.com/office/drawing/2014/main" id="{5E62EEC7-2E1F-A946-8BF2-E01A1B1EC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76037" y="795766"/>
            <a:ext cx="5271468" cy="527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745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474318-9BA9-4C58-85CC-EAF141DDB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7C3EA-5660-4BA5-30B6-D153B17B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69" y="1594885"/>
            <a:ext cx="3556795" cy="3824702"/>
          </a:xfrm>
        </p:spPr>
        <p:txBody>
          <a:bodyPr>
            <a:normAutofit/>
          </a:bodyPr>
          <a:lstStyle/>
          <a:p>
            <a:pPr algn="ctr"/>
            <a:r>
              <a:rPr lang="en-US"/>
              <a:t>Advantages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9F0D99-A2D7-4650-BA53-99550E8F6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5369837" y="-256824"/>
            <a:ext cx="5737892" cy="7262471"/>
          </a:xfrm>
          <a:custGeom>
            <a:avLst/>
            <a:gdLst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168400 w 11603130"/>
              <a:gd name="connsiteY10" fmla="*/ 5914173 h 6362961"/>
              <a:gd name="connsiteX11" fmla="*/ 8334742 w 11603130"/>
              <a:gd name="connsiteY11" fmla="*/ 5912754 h 6362961"/>
              <a:gd name="connsiteX12" fmla="*/ 8343333 w 11603130"/>
              <a:gd name="connsiteY12" fmla="*/ 6362961 h 6362961"/>
              <a:gd name="connsiteX13" fmla="*/ 8951337 w 11603130"/>
              <a:gd name="connsiteY13" fmla="*/ 5912879 h 6362961"/>
              <a:gd name="connsiteX14" fmla="*/ 9710371 w 11603130"/>
              <a:gd name="connsiteY14" fmla="*/ 5911624 h 6362961"/>
              <a:gd name="connsiteX15" fmla="*/ 9804791 w 11603130"/>
              <a:gd name="connsiteY15" fmla="*/ 5908320 h 6362961"/>
              <a:gd name="connsiteX16" fmla="*/ 9863784 w 11603130"/>
              <a:gd name="connsiteY16" fmla="*/ 5909115 h 6362961"/>
              <a:gd name="connsiteX17" fmla="*/ 10007288 w 11603130"/>
              <a:gd name="connsiteY17" fmla="*/ 5914499 h 6362961"/>
              <a:gd name="connsiteX18" fmla="*/ 10927227 w 11603130"/>
              <a:gd name="connsiteY18" fmla="*/ 5922366 h 6362961"/>
              <a:gd name="connsiteX19" fmla="*/ 11562333 w 11603130"/>
              <a:gd name="connsiteY19" fmla="*/ 5906085 h 6362961"/>
              <a:gd name="connsiteX20" fmla="*/ 11571244 w 11603130"/>
              <a:gd name="connsiteY20" fmla="*/ 2621674 h 6362961"/>
              <a:gd name="connsiteX21" fmla="*/ 11561892 w 11603130"/>
              <a:gd name="connsiteY21" fmla="*/ 176313 h 6362961"/>
              <a:gd name="connsiteX22" fmla="*/ 11289537 w 11603130"/>
              <a:gd name="connsiteY22" fmla="*/ 107615 h 6362961"/>
              <a:gd name="connsiteX23" fmla="*/ 10689999 w 11603130"/>
              <a:gd name="connsiteY23" fmla="*/ 70591 h 6362961"/>
              <a:gd name="connsiteX24" fmla="*/ 7599878 w 11603130"/>
              <a:gd name="connsiteY24" fmla="*/ 7591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168400 w 11603130"/>
              <a:gd name="connsiteY10" fmla="*/ 5914173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6347077 w 11603130"/>
              <a:gd name="connsiteY9" fmla="*/ 5954091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6347077 w 11603130"/>
              <a:gd name="connsiteY9" fmla="*/ 5954091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4080684 w 11603130"/>
              <a:gd name="connsiteY9" fmla="*/ 5926717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4080684 w 11603130"/>
              <a:gd name="connsiteY9" fmla="*/ 5926717 h 6362961"/>
              <a:gd name="connsiteX10" fmla="*/ 5045206 w 11603130"/>
              <a:gd name="connsiteY10" fmla="*/ 5927859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8951337 w 11603130"/>
              <a:gd name="connsiteY12" fmla="*/ 5912879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42722 w 11603130"/>
              <a:gd name="connsiteY12" fmla="*/ 588550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098386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8972 w 11603130"/>
              <a:gd name="connsiteY5" fmla="*/ 3523848 h 6335587"/>
              <a:gd name="connsiteX6" fmla="*/ 148480 w 11603130"/>
              <a:gd name="connsiteY6" fmla="*/ 5930841 h 6335587"/>
              <a:gd name="connsiteX7" fmla="*/ 2638911 w 11603130"/>
              <a:gd name="connsiteY7" fmla="*/ 5933377 h 6335587"/>
              <a:gd name="connsiteX8" fmla="*/ 4080684 w 11603130"/>
              <a:gd name="connsiteY8" fmla="*/ 5926717 h 6335587"/>
              <a:gd name="connsiteX9" fmla="*/ 5045206 w 11603130"/>
              <a:gd name="connsiteY9" fmla="*/ 5927859 h 6335587"/>
              <a:gd name="connsiteX10" fmla="*/ 5855834 w 11603130"/>
              <a:gd name="connsiteY10" fmla="*/ 6335587 h 6335587"/>
              <a:gd name="connsiteX11" fmla="*/ 6274422 w 11603130"/>
              <a:gd name="connsiteY11" fmla="*/ 5903346 h 6335587"/>
              <a:gd name="connsiteX12" fmla="*/ 9098386 w 11603130"/>
              <a:gd name="connsiteY12" fmla="*/ 5911624 h 6335587"/>
              <a:gd name="connsiteX13" fmla="*/ 10007288 w 11603130"/>
              <a:gd name="connsiteY13" fmla="*/ 5914499 h 6335587"/>
              <a:gd name="connsiteX14" fmla="*/ 10927227 w 11603130"/>
              <a:gd name="connsiteY14" fmla="*/ 5922366 h 6335587"/>
              <a:gd name="connsiteX15" fmla="*/ 11562333 w 11603130"/>
              <a:gd name="connsiteY15" fmla="*/ 5906085 h 6335587"/>
              <a:gd name="connsiteX16" fmla="*/ 11571244 w 11603130"/>
              <a:gd name="connsiteY16" fmla="*/ 2621674 h 6335587"/>
              <a:gd name="connsiteX17" fmla="*/ 11561892 w 11603130"/>
              <a:gd name="connsiteY17" fmla="*/ 176313 h 6335587"/>
              <a:gd name="connsiteX18" fmla="*/ 11289537 w 11603130"/>
              <a:gd name="connsiteY18" fmla="*/ 107615 h 6335587"/>
              <a:gd name="connsiteX19" fmla="*/ 10689999 w 11603130"/>
              <a:gd name="connsiteY19" fmla="*/ 70591 h 6335587"/>
              <a:gd name="connsiteX20" fmla="*/ 7599878 w 11603130"/>
              <a:gd name="connsiteY20" fmla="*/ 75910 h 6335587"/>
              <a:gd name="connsiteX21" fmla="*/ 1892744 w 11603130"/>
              <a:gd name="connsiteY21" fmla="*/ 0 h 6335587"/>
              <a:gd name="connsiteX0" fmla="*/ 1892744 w 12087184"/>
              <a:gd name="connsiteY0" fmla="*/ 0 h 6335587"/>
              <a:gd name="connsiteX1" fmla="*/ 304663 w 12087184"/>
              <a:gd name="connsiteY1" fmla="*/ 10761 h 6335587"/>
              <a:gd name="connsiteX2" fmla="*/ 0 w 12087184"/>
              <a:gd name="connsiteY2" fmla="*/ 47942 h 6335587"/>
              <a:gd name="connsiteX3" fmla="*/ 0 w 12087184"/>
              <a:gd name="connsiteY3" fmla="*/ 909146 h 6335587"/>
              <a:gd name="connsiteX4" fmla="*/ 4597 w 12087184"/>
              <a:gd name="connsiteY4" fmla="*/ 909146 h 6335587"/>
              <a:gd name="connsiteX5" fmla="*/ 88972 w 12087184"/>
              <a:gd name="connsiteY5" fmla="*/ 3523848 h 6335587"/>
              <a:gd name="connsiteX6" fmla="*/ 148480 w 12087184"/>
              <a:gd name="connsiteY6" fmla="*/ 5930841 h 6335587"/>
              <a:gd name="connsiteX7" fmla="*/ 2638911 w 12087184"/>
              <a:gd name="connsiteY7" fmla="*/ 5933377 h 6335587"/>
              <a:gd name="connsiteX8" fmla="*/ 4080684 w 12087184"/>
              <a:gd name="connsiteY8" fmla="*/ 5926717 h 6335587"/>
              <a:gd name="connsiteX9" fmla="*/ 5045206 w 12087184"/>
              <a:gd name="connsiteY9" fmla="*/ 5927859 h 6335587"/>
              <a:gd name="connsiteX10" fmla="*/ 5855834 w 12087184"/>
              <a:gd name="connsiteY10" fmla="*/ 6335587 h 6335587"/>
              <a:gd name="connsiteX11" fmla="*/ 6274422 w 12087184"/>
              <a:gd name="connsiteY11" fmla="*/ 5903346 h 6335587"/>
              <a:gd name="connsiteX12" fmla="*/ 9098386 w 12087184"/>
              <a:gd name="connsiteY12" fmla="*/ 5911624 h 6335587"/>
              <a:gd name="connsiteX13" fmla="*/ 10007288 w 12087184"/>
              <a:gd name="connsiteY13" fmla="*/ 5914499 h 6335587"/>
              <a:gd name="connsiteX14" fmla="*/ 10927227 w 12087184"/>
              <a:gd name="connsiteY14" fmla="*/ 5922366 h 6335587"/>
              <a:gd name="connsiteX15" fmla="*/ 12085310 w 12087184"/>
              <a:gd name="connsiteY15" fmla="*/ 5921320 h 6335587"/>
              <a:gd name="connsiteX16" fmla="*/ 11571244 w 12087184"/>
              <a:gd name="connsiteY16" fmla="*/ 2621674 h 6335587"/>
              <a:gd name="connsiteX17" fmla="*/ 11561892 w 12087184"/>
              <a:gd name="connsiteY17" fmla="*/ 176313 h 6335587"/>
              <a:gd name="connsiteX18" fmla="*/ 11289537 w 12087184"/>
              <a:gd name="connsiteY18" fmla="*/ 107615 h 6335587"/>
              <a:gd name="connsiteX19" fmla="*/ 10689999 w 12087184"/>
              <a:gd name="connsiteY19" fmla="*/ 70591 h 6335587"/>
              <a:gd name="connsiteX20" fmla="*/ 7599878 w 12087184"/>
              <a:gd name="connsiteY20" fmla="*/ 75910 h 6335587"/>
              <a:gd name="connsiteX21" fmla="*/ 1892744 w 12087184"/>
              <a:gd name="connsiteY21" fmla="*/ 0 h 6335587"/>
              <a:gd name="connsiteX0" fmla="*/ 1892744 w 12096545"/>
              <a:gd name="connsiteY0" fmla="*/ 24998 h 6360585"/>
              <a:gd name="connsiteX1" fmla="*/ 304663 w 12096545"/>
              <a:gd name="connsiteY1" fmla="*/ 35759 h 6360585"/>
              <a:gd name="connsiteX2" fmla="*/ 0 w 12096545"/>
              <a:gd name="connsiteY2" fmla="*/ 72940 h 6360585"/>
              <a:gd name="connsiteX3" fmla="*/ 0 w 12096545"/>
              <a:gd name="connsiteY3" fmla="*/ 934144 h 6360585"/>
              <a:gd name="connsiteX4" fmla="*/ 4597 w 12096545"/>
              <a:gd name="connsiteY4" fmla="*/ 934144 h 6360585"/>
              <a:gd name="connsiteX5" fmla="*/ 88972 w 12096545"/>
              <a:gd name="connsiteY5" fmla="*/ 3548846 h 6360585"/>
              <a:gd name="connsiteX6" fmla="*/ 148480 w 12096545"/>
              <a:gd name="connsiteY6" fmla="*/ 5955839 h 6360585"/>
              <a:gd name="connsiteX7" fmla="*/ 2638911 w 12096545"/>
              <a:gd name="connsiteY7" fmla="*/ 5958375 h 6360585"/>
              <a:gd name="connsiteX8" fmla="*/ 4080684 w 12096545"/>
              <a:gd name="connsiteY8" fmla="*/ 5951715 h 6360585"/>
              <a:gd name="connsiteX9" fmla="*/ 5045206 w 12096545"/>
              <a:gd name="connsiteY9" fmla="*/ 5952857 h 6360585"/>
              <a:gd name="connsiteX10" fmla="*/ 5855834 w 12096545"/>
              <a:gd name="connsiteY10" fmla="*/ 6360585 h 6360585"/>
              <a:gd name="connsiteX11" fmla="*/ 6274422 w 12096545"/>
              <a:gd name="connsiteY11" fmla="*/ 5928344 h 6360585"/>
              <a:gd name="connsiteX12" fmla="*/ 9098386 w 12096545"/>
              <a:gd name="connsiteY12" fmla="*/ 5936622 h 6360585"/>
              <a:gd name="connsiteX13" fmla="*/ 10007288 w 12096545"/>
              <a:gd name="connsiteY13" fmla="*/ 5939497 h 6360585"/>
              <a:gd name="connsiteX14" fmla="*/ 10927227 w 12096545"/>
              <a:gd name="connsiteY14" fmla="*/ 5947364 h 6360585"/>
              <a:gd name="connsiteX15" fmla="*/ 12085310 w 12096545"/>
              <a:gd name="connsiteY15" fmla="*/ 5946318 h 6360585"/>
              <a:gd name="connsiteX16" fmla="*/ 12063456 w 12096545"/>
              <a:gd name="connsiteY16" fmla="*/ 2646672 h 6360585"/>
              <a:gd name="connsiteX17" fmla="*/ 11561892 w 12096545"/>
              <a:gd name="connsiteY17" fmla="*/ 201311 h 6360585"/>
              <a:gd name="connsiteX18" fmla="*/ 11289537 w 12096545"/>
              <a:gd name="connsiteY18" fmla="*/ 132613 h 6360585"/>
              <a:gd name="connsiteX19" fmla="*/ 10689999 w 12096545"/>
              <a:gd name="connsiteY19" fmla="*/ 95589 h 6360585"/>
              <a:gd name="connsiteX20" fmla="*/ 7599878 w 12096545"/>
              <a:gd name="connsiteY20" fmla="*/ 100908 h 6360585"/>
              <a:gd name="connsiteX21" fmla="*/ 1892744 w 12096545"/>
              <a:gd name="connsiteY21" fmla="*/ 24998 h 6360585"/>
              <a:gd name="connsiteX0" fmla="*/ 1892744 w 12127183"/>
              <a:gd name="connsiteY0" fmla="*/ 24998 h 6360585"/>
              <a:gd name="connsiteX1" fmla="*/ 304663 w 12127183"/>
              <a:gd name="connsiteY1" fmla="*/ 35759 h 6360585"/>
              <a:gd name="connsiteX2" fmla="*/ 0 w 12127183"/>
              <a:gd name="connsiteY2" fmla="*/ 72940 h 6360585"/>
              <a:gd name="connsiteX3" fmla="*/ 0 w 12127183"/>
              <a:gd name="connsiteY3" fmla="*/ 934144 h 6360585"/>
              <a:gd name="connsiteX4" fmla="*/ 4597 w 12127183"/>
              <a:gd name="connsiteY4" fmla="*/ 934144 h 6360585"/>
              <a:gd name="connsiteX5" fmla="*/ 88972 w 12127183"/>
              <a:gd name="connsiteY5" fmla="*/ 3548846 h 6360585"/>
              <a:gd name="connsiteX6" fmla="*/ 148480 w 12127183"/>
              <a:gd name="connsiteY6" fmla="*/ 5955839 h 6360585"/>
              <a:gd name="connsiteX7" fmla="*/ 2638911 w 12127183"/>
              <a:gd name="connsiteY7" fmla="*/ 5958375 h 6360585"/>
              <a:gd name="connsiteX8" fmla="*/ 4080684 w 12127183"/>
              <a:gd name="connsiteY8" fmla="*/ 5951715 h 6360585"/>
              <a:gd name="connsiteX9" fmla="*/ 5045206 w 12127183"/>
              <a:gd name="connsiteY9" fmla="*/ 5952857 h 6360585"/>
              <a:gd name="connsiteX10" fmla="*/ 5855834 w 12127183"/>
              <a:gd name="connsiteY10" fmla="*/ 6360585 h 6360585"/>
              <a:gd name="connsiteX11" fmla="*/ 6274422 w 12127183"/>
              <a:gd name="connsiteY11" fmla="*/ 5928344 h 6360585"/>
              <a:gd name="connsiteX12" fmla="*/ 9098386 w 12127183"/>
              <a:gd name="connsiteY12" fmla="*/ 5936622 h 6360585"/>
              <a:gd name="connsiteX13" fmla="*/ 10007288 w 12127183"/>
              <a:gd name="connsiteY13" fmla="*/ 5939497 h 6360585"/>
              <a:gd name="connsiteX14" fmla="*/ 10927227 w 12127183"/>
              <a:gd name="connsiteY14" fmla="*/ 5947364 h 6360585"/>
              <a:gd name="connsiteX15" fmla="*/ 12085310 w 12127183"/>
              <a:gd name="connsiteY15" fmla="*/ 5946318 h 6360585"/>
              <a:gd name="connsiteX16" fmla="*/ 12063456 w 12127183"/>
              <a:gd name="connsiteY16" fmla="*/ 2646672 h 6360585"/>
              <a:gd name="connsiteX17" fmla="*/ 12054104 w 12127183"/>
              <a:gd name="connsiteY17" fmla="*/ 201311 h 6360585"/>
              <a:gd name="connsiteX18" fmla="*/ 11289537 w 12127183"/>
              <a:gd name="connsiteY18" fmla="*/ 132613 h 6360585"/>
              <a:gd name="connsiteX19" fmla="*/ 10689999 w 12127183"/>
              <a:gd name="connsiteY19" fmla="*/ 95589 h 6360585"/>
              <a:gd name="connsiteX20" fmla="*/ 7599878 w 12127183"/>
              <a:gd name="connsiteY20" fmla="*/ 100908 h 6360585"/>
              <a:gd name="connsiteX21" fmla="*/ 1892744 w 12127183"/>
              <a:gd name="connsiteY21" fmla="*/ 24998 h 6360585"/>
              <a:gd name="connsiteX0" fmla="*/ 1892744 w 12114255"/>
              <a:gd name="connsiteY0" fmla="*/ 0 h 6335587"/>
              <a:gd name="connsiteX1" fmla="*/ 304663 w 12114255"/>
              <a:gd name="connsiteY1" fmla="*/ 10761 h 6335587"/>
              <a:gd name="connsiteX2" fmla="*/ 0 w 12114255"/>
              <a:gd name="connsiteY2" fmla="*/ 47942 h 6335587"/>
              <a:gd name="connsiteX3" fmla="*/ 0 w 12114255"/>
              <a:gd name="connsiteY3" fmla="*/ 909146 h 6335587"/>
              <a:gd name="connsiteX4" fmla="*/ 4597 w 12114255"/>
              <a:gd name="connsiteY4" fmla="*/ 909146 h 6335587"/>
              <a:gd name="connsiteX5" fmla="*/ 88972 w 12114255"/>
              <a:gd name="connsiteY5" fmla="*/ 3523848 h 6335587"/>
              <a:gd name="connsiteX6" fmla="*/ 148480 w 12114255"/>
              <a:gd name="connsiteY6" fmla="*/ 5930841 h 6335587"/>
              <a:gd name="connsiteX7" fmla="*/ 2638911 w 12114255"/>
              <a:gd name="connsiteY7" fmla="*/ 5933377 h 6335587"/>
              <a:gd name="connsiteX8" fmla="*/ 4080684 w 12114255"/>
              <a:gd name="connsiteY8" fmla="*/ 5926717 h 6335587"/>
              <a:gd name="connsiteX9" fmla="*/ 5045206 w 12114255"/>
              <a:gd name="connsiteY9" fmla="*/ 5927859 h 6335587"/>
              <a:gd name="connsiteX10" fmla="*/ 5855834 w 12114255"/>
              <a:gd name="connsiteY10" fmla="*/ 6335587 h 6335587"/>
              <a:gd name="connsiteX11" fmla="*/ 6274422 w 12114255"/>
              <a:gd name="connsiteY11" fmla="*/ 5903346 h 6335587"/>
              <a:gd name="connsiteX12" fmla="*/ 9098386 w 12114255"/>
              <a:gd name="connsiteY12" fmla="*/ 5911624 h 6335587"/>
              <a:gd name="connsiteX13" fmla="*/ 10007288 w 12114255"/>
              <a:gd name="connsiteY13" fmla="*/ 5914499 h 6335587"/>
              <a:gd name="connsiteX14" fmla="*/ 10927227 w 12114255"/>
              <a:gd name="connsiteY14" fmla="*/ 5922366 h 6335587"/>
              <a:gd name="connsiteX15" fmla="*/ 12085310 w 12114255"/>
              <a:gd name="connsiteY15" fmla="*/ 5921320 h 6335587"/>
              <a:gd name="connsiteX16" fmla="*/ 12063456 w 12114255"/>
              <a:gd name="connsiteY16" fmla="*/ 2621674 h 6335587"/>
              <a:gd name="connsiteX17" fmla="*/ 12054104 w 12114255"/>
              <a:gd name="connsiteY17" fmla="*/ 176313 h 6335587"/>
              <a:gd name="connsiteX18" fmla="*/ 11289537 w 12114255"/>
              <a:gd name="connsiteY18" fmla="*/ 107615 h 6335587"/>
              <a:gd name="connsiteX19" fmla="*/ 10689999 w 12114255"/>
              <a:gd name="connsiteY19" fmla="*/ 70591 h 6335587"/>
              <a:gd name="connsiteX20" fmla="*/ 7599878 w 12114255"/>
              <a:gd name="connsiteY20" fmla="*/ 75910 h 6335587"/>
              <a:gd name="connsiteX21" fmla="*/ 1892744 w 12114255"/>
              <a:gd name="connsiteY21" fmla="*/ 0 h 6335587"/>
              <a:gd name="connsiteX0" fmla="*/ 1892744 w 12114253"/>
              <a:gd name="connsiteY0" fmla="*/ 0 h 6335587"/>
              <a:gd name="connsiteX1" fmla="*/ 304663 w 12114253"/>
              <a:gd name="connsiteY1" fmla="*/ 10761 h 6335587"/>
              <a:gd name="connsiteX2" fmla="*/ 0 w 12114253"/>
              <a:gd name="connsiteY2" fmla="*/ 47942 h 6335587"/>
              <a:gd name="connsiteX3" fmla="*/ 0 w 12114253"/>
              <a:gd name="connsiteY3" fmla="*/ 909146 h 6335587"/>
              <a:gd name="connsiteX4" fmla="*/ 4597 w 12114253"/>
              <a:gd name="connsiteY4" fmla="*/ 909146 h 6335587"/>
              <a:gd name="connsiteX5" fmla="*/ 88972 w 12114253"/>
              <a:gd name="connsiteY5" fmla="*/ 3523848 h 6335587"/>
              <a:gd name="connsiteX6" fmla="*/ 148480 w 12114253"/>
              <a:gd name="connsiteY6" fmla="*/ 5930841 h 6335587"/>
              <a:gd name="connsiteX7" fmla="*/ 2638911 w 12114253"/>
              <a:gd name="connsiteY7" fmla="*/ 5933377 h 6335587"/>
              <a:gd name="connsiteX8" fmla="*/ 4080684 w 12114253"/>
              <a:gd name="connsiteY8" fmla="*/ 5926717 h 6335587"/>
              <a:gd name="connsiteX9" fmla="*/ 5045206 w 12114253"/>
              <a:gd name="connsiteY9" fmla="*/ 5927859 h 6335587"/>
              <a:gd name="connsiteX10" fmla="*/ 5855834 w 12114253"/>
              <a:gd name="connsiteY10" fmla="*/ 6335587 h 6335587"/>
              <a:gd name="connsiteX11" fmla="*/ 6274422 w 12114253"/>
              <a:gd name="connsiteY11" fmla="*/ 5903346 h 6335587"/>
              <a:gd name="connsiteX12" fmla="*/ 9098386 w 12114253"/>
              <a:gd name="connsiteY12" fmla="*/ 5911624 h 6335587"/>
              <a:gd name="connsiteX13" fmla="*/ 10007288 w 12114253"/>
              <a:gd name="connsiteY13" fmla="*/ 5914499 h 6335587"/>
              <a:gd name="connsiteX14" fmla="*/ 10927227 w 12114253"/>
              <a:gd name="connsiteY14" fmla="*/ 5922366 h 6335587"/>
              <a:gd name="connsiteX15" fmla="*/ 12085310 w 12114253"/>
              <a:gd name="connsiteY15" fmla="*/ 5921320 h 6335587"/>
              <a:gd name="connsiteX16" fmla="*/ 12063456 w 12114253"/>
              <a:gd name="connsiteY16" fmla="*/ 2621674 h 6335587"/>
              <a:gd name="connsiteX17" fmla="*/ 12054104 w 12114253"/>
              <a:gd name="connsiteY17" fmla="*/ 176313 h 6335587"/>
              <a:gd name="connsiteX18" fmla="*/ 11289537 w 12114253"/>
              <a:gd name="connsiteY18" fmla="*/ 107615 h 6335587"/>
              <a:gd name="connsiteX19" fmla="*/ 10259313 w 12114253"/>
              <a:gd name="connsiteY19" fmla="*/ 101059 h 6335587"/>
              <a:gd name="connsiteX20" fmla="*/ 7599878 w 12114253"/>
              <a:gd name="connsiteY20" fmla="*/ 75910 h 6335587"/>
              <a:gd name="connsiteX21" fmla="*/ 1892744 w 12114253"/>
              <a:gd name="connsiteY21" fmla="*/ 0 h 6335587"/>
              <a:gd name="connsiteX0" fmla="*/ 1892744 w 12114255"/>
              <a:gd name="connsiteY0" fmla="*/ 0 h 6335587"/>
              <a:gd name="connsiteX1" fmla="*/ 304663 w 12114255"/>
              <a:gd name="connsiteY1" fmla="*/ 10761 h 6335587"/>
              <a:gd name="connsiteX2" fmla="*/ 0 w 12114255"/>
              <a:gd name="connsiteY2" fmla="*/ 47942 h 6335587"/>
              <a:gd name="connsiteX3" fmla="*/ 0 w 12114255"/>
              <a:gd name="connsiteY3" fmla="*/ 909146 h 6335587"/>
              <a:gd name="connsiteX4" fmla="*/ 4597 w 12114255"/>
              <a:gd name="connsiteY4" fmla="*/ 909146 h 6335587"/>
              <a:gd name="connsiteX5" fmla="*/ 88972 w 12114255"/>
              <a:gd name="connsiteY5" fmla="*/ 3523848 h 6335587"/>
              <a:gd name="connsiteX6" fmla="*/ 148480 w 12114255"/>
              <a:gd name="connsiteY6" fmla="*/ 5930841 h 6335587"/>
              <a:gd name="connsiteX7" fmla="*/ 2638911 w 12114255"/>
              <a:gd name="connsiteY7" fmla="*/ 5933377 h 6335587"/>
              <a:gd name="connsiteX8" fmla="*/ 4080684 w 12114255"/>
              <a:gd name="connsiteY8" fmla="*/ 5926717 h 6335587"/>
              <a:gd name="connsiteX9" fmla="*/ 5045206 w 12114255"/>
              <a:gd name="connsiteY9" fmla="*/ 5927859 h 6335587"/>
              <a:gd name="connsiteX10" fmla="*/ 5855834 w 12114255"/>
              <a:gd name="connsiteY10" fmla="*/ 6335587 h 6335587"/>
              <a:gd name="connsiteX11" fmla="*/ 6274422 w 12114255"/>
              <a:gd name="connsiteY11" fmla="*/ 5903346 h 6335587"/>
              <a:gd name="connsiteX12" fmla="*/ 9098386 w 12114255"/>
              <a:gd name="connsiteY12" fmla="*/ 5911624 h 6335587"/>
              <a:gd name="connsiteX13" fmla="*/ 10007288 w 12114255"/>
              <a:gd name="connsiteY13" fmla="*/ 5914499 h 6335587"/>
              <a:gd name="connsiteX14" fmla="*/ 10927227 w 12114255"/>
              <a:gd name="connsiteY14" fmla="*/ 5922366 h 6335587"/>
              <a:gd name="connsiteX15" fmla="*/ 12085310 w 12114255"/>
              <a:gd name="connsiteY15" fmla="*/ 5921320 h 6335587"/>
              <a:gd name="connsiteX16" fmla="*/ 12063456 w 12114255"/>
              <a:gd name="connsiteY16" fmla="*/ 2621674 h 6335587"/>
              <a:gd name="connsiteX17" fmla="*/ 12054104 w 12114255"/>
              <a:gd name="connsiteY17" fmla="*/ 176313 h 6335587"/>
              <a:gd name="connsiteX18" fmla="*/ 11289537 w 12114255"/>
              <a:gd name="connsiteY18" fmla="*/ 107615 h 6335587"/>
              <a:gd name="connsiteX19" fmla="*/ 10259313 w 12114255"/>
              <a:gd name="connsiteY19" fmla="*/ 101059 h 6335587"/>
              <a:gd name="connsiteX20" fmla="*/ 7599878 w 12114255"/>
              <a:gd name="connsiteY20" fmla="*/ 75910 h 6335587"/>
              <a:gd name="connsiteX21" fmla="*/ 1892744 w 12114255"/>
              <a:gd name="connsiteY21" fmla="*/ 0 h 6335587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080684 w 12114253"/>
              <a:gd name="connsiteY8" fmla="*/ 5926717 h 6330524"/>
              <a:gd name="connsiteX9" fmla="*/ 5045206 w 12114253"/>
              <a:gd name="connsiteY9" fmla="*/ 5927859 h 6330524"/>
              <a:gd name="connsiteX10" fmla="*/ 5731339 w 12114253"/>
              <a:gd name="connsiteY10" fmla="*/ 6330524 h 6330524"/>
              <a:gd name="connsiteX11" fmla="*/ 6274422 w 12114253"/>
              <a:gd name="connsiteY11" fmla="*/ 5903346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5"/>
              <a:gd name="connsiteY0" fmla="*/ 0 h 6330524"/>
              <a:gd name="connsiteX1" fmla="*/ 304663 w 12114255"/>
              <a:gd name="connsiteY1" fmla="*/ 10761 h 6330524"/>
              <a:gd name="connsiteX2" fmla="*/ 0 w 12114255"/>
              <a:gd name="connsiteY2" fmla="*/ 47942 h 6330524"/>
              <a:gd name="connsiteX3" fmla="*/ 0 w 12114255"/>
              <a:gd name="connsiteY3" fmla="*/ 909146 h 6330524"/>
              <a:gd name="connsiteX4" fmla="*/ 4597 w 12114255"/>
              <a:gd name="connsiteY4" fmla="*/ 909146 h 6330524"/>
              <a:gd name="connsiteX5" fmla="*/ 88972 w 12114255"/>
              <a:gd name="connsiteY5" fmla="*/ 3523848 h 6330524"/>
              <a:gd name="connsiteX6" fmla="*/ 148480 w 12114255"/>
              <a:gd name="connsiteY6" fmla="*/ 5930841 h 6330524"/>
              <a:gd name="connsiteX7" fmla="*/ 2638911 w 12114255"/>
              <a:gd name="connsiteY7" fmla="*/ 5933377 h 6330524"/>
              <a:gd name="connsiteX8" fmla="*/ 4080684 w 12114255"/>
              <a:gd name="connsiteY8" fmla="*/ 5926717 h 6330524"/>
              <a:gd name="connsiteX9" fmla="*/ 5045206 w 12114255"/>
              <a:gd name="connsiteY9" fmla="*/ 5927859 h 6330524"/>
              <a:gd name="connsiteX10" fmla="*/ 5731339 w 12114255"/>
              <a:gd name="connsiteY10" fmla="*/ 6330524 h 6330524"/>
              <a:gd name="connsiteX11" fmla="*/ 6077302 w 12114255"/>
              <a:gd name="connsiteY11" fmla="*/ 5908409 h 6330524"/>
              <a:gd name="connsiteX12" fmla="*/ 9098386 w 12114255"/>
              <a:gd name="connsiteY12" fmla="*/ 5911624 h 6330524"/>
              <a:gd name="connsiteX13" fmla="*/ 10007288 w 12114255"/>
              <a:gd name="connsiteY13" fmla="*/ 5914499 h 6330524"/>
              <a:gd name="connsiteX14" fmla="*/ 10927227 w 12114255"/>
              <a:gd name="connsiteY14" fmla="*/ 5922366 h 6330524"/>
              <a:gd name="connsiteX15" fmla="*/ 12085310 w 12114255"/>
              <a:gd name="connsiteY15" fmla="*/ 5921320 h 6330524"/>
              <a:gd name="connsiteX16" fmla="*/ 12063456 w 12114255"/>
              <a:gd name="connsiteY16" fmla="*/ 2621674 h 6330524"/>
              <a:gd name="connsiteX17" fmla="*/ 12054104 w 12114255"/>
              <a:gd name="connsiteY17" fmla="*/ 176313 h 6330524"/>
              <a:gd name="connsiteX18" fmla="*/ 11289537 w 12114255"/>
              <a:gd name="connsiteY18" fmla="*/ 107615 h 6330524"/>
              <a:gd name="connsiteX19" fmla="*/ 10259313 w 12114255"/>
              <a:gd name="connsiteY19" fmla="*/ 101059 h 6330524"/>
              <a:gd name="connsiteX20" fmla="*/ 7599878 w 12114255"/>
              <a:gd name="connsiteY20" fmla="*/ 75910 h 6330524"/>
              <a:gd name="connsiteX21" fmla="*/ 1892744 w 12114255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080684 w 12114253"/>
              <a:gd name="connsiteY8" fmla="*/ 5926717 h 6330524"/>
              <a:gd name="connsiteX9" fmla="*/ 5045206 w 12114253"/>
              <a:gd name="connsiteY9" fmla="*/ 5927859 h 6330524"/>
              <a:gd name="connsiteX10" fmla="*/ 5731339 w 12114253"/>
              <a:gd name="connsiteY10" fmla="*/ 6330524 h 6330524"/>
              <a:gd name="connsiteX11" fmla="*/ 6077302 w 12114253"/>
              <a:gd name="connsiteY11" fmla="*/ 5908409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5"/>
              <a:gd name="connsiteY0" fmla="*/ 0 h 6330524"/>
              <a:gd name="connsiteX1" fmla="*/ 304663 w 12114255"/>
              <a:gd name="connsiteY1" fmla="*/ 10761 h 6330524"/>
              <a:gd name="connsiteX2" fmla="*/ 0 w 12114255"/>
              <a:gd name="connsiteY2" fmla="*/ 47942 h 6330524"/>
              <a:gd name="connsiteX3" fmla="*/ 0 w 12114255"/>
              <a:gd name="connsiteY3" fmla="*/ 909146 h 6330524"/>
              <a:gd name="connsiteX4" fmla="*/ 4597 w 12114255"/>
              <a:gd name="connsiteY4" fmla="*/ 909146 h 6330524"/>
              <a:gd name="connsiteX5" fmla="*/ 88972 w 12114255"/>
              <a:gd name="connsiteY5" fmla="*/ 3523848 h 6330524"/>
              <a:gd name="connsiteX6" fmla="*/ 148480 w 12114255"/>
              <a:gd name="connsiteY6" fmla="*/ 5930841 h 6330524"/>
              <a:gd name="connsiteX7" fmla="*/ 2638911 w 12114255"/>
              <a:gd name="connsiteY7" fmla="*/ 5933377 h 6330524"/>
              <a:gd name="connsiteX8" fmla="*/ 4308929 w 12114255"/>
              <a:gd name="connsiteY8" fmla="*/ 5926717 h 6330524"/>
              <a:gd name="connsiteX9" fmla="*/ 5045206 w 12114255"/>
              <a:gd name="connsiteY9" fmla="*/ 5927859 h 6330524"/>
              <a:gd name="connsiteX10" fmla="*/ 5731339 w 12114255"/>
              <a:gd name="connsiteY10" fmla="*/ 6330524 h 6330524"/>
              <a:gd name="connsiteX11" fmla="*/ 6077302 w 12114255"/>
              <a:gd name="connsiteY11" fmla="*/ 5908409 h 6330524"/>
              <a:gd name="connsiteX12" fmla="*/ 9098386 w 12114255"/>
              <a:gd name="connsiteY12" fmla="*/ 5911624 h 6330524"/>
              <a:gd name="connsiteX13" fmla="*/ 10007288 w 12114255"/>
              <a:gd name="connsiteY13" fmla="*/ 5914499 h 6330524"/>
              <a:gd name="connsiteX14" fmla="*/ 10927227 w 12114255"/>
              <a:gd name="connsiteY14" fmla="*/ 5922366 h 6330524"/>
              <a:gd name="connsiteX15" fmla="*/ 12085310 w 12114255"/>
              <a:gd name="connsiteY15" fmla="*/ 5921320 h 6330524"/>
              <a:gd name="connsiteX16" fmla="*/ 12063456 w 12114255"/>
              <a:gd name="connsiteY16" fmla="*/ 2621674 h 6330524"/>
              <a:gd name="connsiteX17" fmla="*/ 12054104 w 12114255"/>
              <a:gd name="connsiteY17" fmla="*/ 176313 h 6330524"/>
              <a:gd name="connsiteX18" fmla="*/ 11289537 w 12114255"/>
              <a:gd name="connsiteY18" fmla="*/ 107615 h 6330524"/>
              <a:gd name="connsiteX19" fmla="*/ 10259313 w 12114255"/>
              <a:gd name="connsiteY19" fmla="*/ 101059 h 6330524"/>
              <a:gd name="connsiteX20" fmla="*/ 7599878 w 12114255"/>
              <a:gd name="connsiteY20" fmla="*/ 75910 h 6330524"/>
              <a:gd name="connsiteX21" fmla="*/ 1892744 w 12114255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308929 w 12114253"/>
              <a:gd name="connsiteY8" fmla="*/ 5926717 h 6330524"/>
              <a:gd name="connsiteX9" fmla="*/ 5141474 w 12114253"/>
              <a:gd name="connsiteY9" fmla="*/ 5927859 h 6330524"/>
              <a:gd name="connsiteX10" fmla="*/ 5731339 w 12114253"/>
              <a:gd name="connsiteY10" fmla="*/ 6330524 h 6330524"/>
              <a:gd name="connsiteX11" fmla="*/ 6077302 w 12114253"/>
              <a:gd name="connsiteY11" fmla="*/ 5908409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308929 w 12114253"/>
              <a:gd name="connsiteY8" fmla="*/ 5926717 h 6330524"/>
              <a:gd name="connsiteX9" fmla="*/ 5141474 w 12114253"/>
              <a:gd name="connsiteY9" fmla="*/ 5927859 h 6330524"/>
              <a:gd name="connsiteX10" fmla="*/ 5731339 w 12114253"/>
              <a:gd name="connsiteY10" fmla="*/ 6330524 h 6330524"/>
              <a:gd name="connsiteX11" fmla="*/ 6196455 w 12114253"/>
              <a:gd name="connsiteY11" fmla="*/ 5908410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141474 w 12114253"/>
              <a:gd name="connsiteY9" fmla="*/ 5927859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236797 w 12114253"/>
              <a:gd name="connsiteY9" fmla="*/ 5927859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92239 w 12114253"/>
              <a:gd name="connsiteY11" fmla="*/ 5912762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3319168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07348"/>
              <a:gd name="connsiteY0" fmla="*/ 0 h 6231011"/>
              <a:gd name="connsiteX1" fmla="*/ 304663 w 12107348"/>
              <a:gd name="connsiteY1" fmla="*/ 10761 h 6231011"/>
              <a:gd name="connsiteX2" fmla="*/ 0 w 12107348"/>
              <a:gd name="connsiteY2" fmla="*/ 47942 h 6231011"/>
              <a:gd name="connsiteX3" fmla="*/ 0 w 12107348"/>
              <a:gd name="connsiteY3" fmla="*/ 909146 h 6231011"/>
              <a:gd name="connsiteX4" fmla="*/ 4597 w 12107348"/>
              <a:gd name="connsiteY4" fmla="*/ 909146 h 6231011"/>
              <a:gd name="connsiteX5" fmla="*/ 88972 w 12107348"/>
              <a:gd name="connsiteY5" fmla="*/ 3523848 h 6231011"/>
              <a:gd name="connsiteX6" fmla="*/ 148480 w 12107348"/>
              <a:gd name="connsiteY6" fmla="*/ 5930841 h 6231011"/>
              <a:gd name="connsiteX7" fmla="*/ 3319168 w 12107348"/>
              <a:gd name="connsiteY7" fmla="*/ 5933377 h 6231011"/>
              <a:gd name="connsiteX8" fmla="*/ 4308929 w 12107348"/>
              <a:gd name="connsiteY8" fmla="*/ 5926717 h 6231011"/>
              <a:gd name="connsiteX9" fmla="*/ 5308288 w 12107348"/>
              <a:gd name="connsiteY9" fmla="*/ 5937810 h 6231011"/>
              <a:gd name="connsiteX10" fmla="*/ 5707509 w 12107348"/>
              <a:gd name="connsiteY10" fmla="*/ 6231011 h 6231011"/>
              <a:gd name="connsiteX11" fmla="*/ 6071394 w 12107348"/>
              <a:gd name="connsiteY11" fmla="*/ 5917114 h 6231011"/>
              <a:gd name="connsiteX12" fmla="*/ 9098386 w 12107348"/>
              <a:gd name="connsiteY12" fmla="*/ 5911624 h 6231011"/>
              <a:gd name="connsiteX13" fmla="*/ 10007288 w 12107348"/>
              <a:gd name="connsiteY13" fmla="*/ 5914499 h 6231011"/>
              <a:gd name="connsiteX14" fmla="*/ 10927227 w 12107348"/>
              <a:gd name="connsiteY14" fmla="*/ 5922366 h 6231011"/>
              <a:gd name="connsiteX15" fmla="*/ 12085310 w 12107348"/>
              <a:gd name="connsiteY15" fmla="*/ 5921320 h 6231011"/>
              <a:gd name="connsiteX16" fmla="*/ 12063456 w 12107348"/>
              <a:gd name="connsiteY16" fmla="*/ 2621674 h 6231011"/>
              <a:gd name="connsiteX17" fmla="*/ 12054104 w 12107348"/>
              <a:gd name="connsiteY17" fmla="*/ 176313 h 6231011"/>
              <a:gd name="connsiteX18" fmla="*/ 11289537 w 12107348"/>
              <a:gd name="connsiteY18" fmla="*/ 107615 h 6231011"/>
              <a:gd name="connsiteX19" fmla="*/ 10259313 w 12107348"/>
              <a:gd name="connsiteY19" fmla="*/ 101059 h 6231011"/>
              <a:gd name="connsiteX20" fmla="*/ 7599878 w 12107348"/>
              <a:gd name="connsiteY20" fmla="*/ 75910 h 6231011"/>
              <a:gd name="connsiteX21" fmla="*/ 1892744 w 12107348"/>
              <a:gd name="connsiteY21" fmla="*/ 0 h 6231011"/>
              <a:gd name="connsiteX0" fmla="*/ 1892744 w 12107348"/>
              <a:gd name="connsiteY0" fmla="*/ 0 h 6231011"/>
              <a:gd name="connsiteX1" fmla="*/ 304663 w 12107348"/>
              <a:gd name="connsiteY1" fmla="*/ 10761 h 6231011"/>
              <a:gd name="connsiteX2" fmla="*/ 0 w 12107348"/>
              <a:gd name="connsiteY2" fmla="*/ 47942 h 6231011"/>
              <a:gd name="connsiteX3" fmla="*/ 0 w 12107348"/>
              <a:gd name="connsiteY3" fmla="*/ 909146 h 6231011"/>
              <a:gd name="connsiteX4" fmla="*/ 4597 w 12107348"/>
              <a:gd name="connsiteY4" fmla="*/ 909146 h 6231011"/>
              <a:gd name="connsiteX5" fmla="*/ 88972 w 12107348"/>
              <a:gd name="connsiteY5" fmla="*/ 3523848 h 6231011"/>
              <a:gd name="connsiteX6" fmla="*/ 148480 w 12107348"/>
              <a:gd name="connsiteY6" fmla="*/ 5930841 h 6231011"/>
              <a:gd name="connsiteX7" fmla="*/ 3319168 w 12107348"/>
              <a:gd name="connsiteY7" fmla="*/ 5933377 h 6231011"/>
              <a:gd name="connsiteX8" fmla="*/ 4308929 w 12107348"/>
              <a:gd name="connsiteY8" fmla="*/ 5926717 h 6231011"/>
              <a:gd name="connsiteX9" fmla="*/ 5308288 w 12107348"/>
              <a:gd name="connsiteY9" fmla="*/ 5937810 h 6231011"/>
              <a:gd name="connsiteX10" fmla="*/ 5707509 w 12107348"/>
              <a:gd name="connsiteY10" fmla="*/ 6231011 h 6231011"/>
              <a:gd name="connsiteX11" fmla="*/ 6071394 w 12107348"/>
              <a:gd name="connsiteY11" fmla="*/ 5917114 h 6231011"/>
              <a:gd name="connsiteX12" fmla="*/ 9098386 w 12107348"/>
              <a:gd name="connsiteY12" fmla="*/ 5911624 h 6231011"/>
              <a:gd name="connsiteX13" fmla="*/ 10007288 w 12107348"/>
              <a:gd name="connsiteY13" fmla="*/ 5914499 h 6231011"/>
              <a:gd name="connsiteX14" fmla="*/ 10927227 w 12107348"/>
              <a:gd name="connsiteY14" fmla="*/ 5922366 h 6231011"/>
              <a:gd name="connsiteX15" fmla="*/ 12085310 w 12107348"/>
              <a:gd name="connsiteY15" fmla="*/ 5921320 h 6231011"/>
              <a:gd name="connsiteX16" fmla="*/ 12063456 w 12107348"/>
              <a:gd name="connsiteY16" fmla="*/ 2621674 h 6231011"/>
              <a:gd name="connsiteX17" fmla="*/ 12054104 w 12107348"/>
              <a:gd name="connsiteY17" fmla="*/ 176313 h 6231011"/>
              <a:gd name="connsiteX18" fmla="*/ 11289537 w 12107348"/>
              <a:gd name="connsiteY18" fmla="*/ 107615 h 6231011"/>
              <a:gd name="connsiteX19" fmla="*/ 10259313 w 12107348"/>
              <a:gd name="connsiteY19" fmla="*/ 101059 h 6231011"/>
              <a:gd name="connsiteX20" fmla="*/ 7599878 w 12107348"/>
              <a:gd name="connsiteY20" fmla="*/ 75910 h 6231011"/>
              <a:gd name="connsiteX21" fmla="*/ 1892744 w 12107348"/>
              <a:gd name="connsiteY21" fmla="*/ 0 h 6231011"/>
              <a:gd name="connsiteX0" fmla="*/ 1892744 w 12113512"/>
              <a:gd name="connsiteY0" fmla="*/ 25991 h 6257002"/>
              <a:gd name="connsiteX1" fmla="*/ 304663 w 12113512"/>
              <a:gd name="connsiteY1" fmla="*/ 36752 h 6257002"/>
              <a:gd name="connsiteX2" fmla="*/ 0 w 12113512"/>
              <a:gd name="connsiteY2" fmla="*/ 73933 h 6257002"/>
              <a:gd name="connsiteX3" fmla="*/ 0 w 12113512"/>
              <a:gd name="connsiteY3" fmla="*/ 935137 h 6257002"/>
              <a:gd name="connsiteX4" fmla="*/ 4597 w 12113512"/>
              <a:gd name="connsiteY4" fmla="*/ 935137 h 6257002"/>
              <a:gd name="connsiteX5" fmla="*/ 88972 w 12113512"/>
              <a:gd name="connsiteY5" fmla="*/ 3549839 h 6257002"/>
              <a:gd name="connsiteX6" fmla="*/ 148480 w 12113512"/>
              <a:gd name="connsiteY6" fmla="*/ 5956832 h 6257002"/>
              <a:gd name="connsiteX7" fmla="*/ 3319168 w 12113512"/>
              <a:gd name="connsiteY7" fmla="*/ 5959368 h 6257002"/>
              <a:gd name="connsiteX8" fmla="*/ 4308929 w 12113512"/>
              <a:gd name="connsiteY8" fmla="*/ 5952708 h 6257002"/>
              <a:gd name="connsiteX9" fmla="*/ 5308288 w 12113512"/>
              <a:gd name="connsiteY9" fmla="*/ 5963801 h 6257002"/>
              <a:gd name="connsiteX10" fmla="*/ 5707509 w 12113512"/>
              <a:gd name="connsiteY10" fmla="*/ 6257002 h 6257002"/>
              <a:gd name="connsiteX11" fmla="*/ 6071394 w 12113512"/>
              <a:gd name="connsiteY11" fmla="*/ 5943105 h 6257002"/>
              <a:gd name="connsiteX12" fmla="*/ 9098386 w 12113512"/>
              <a:gd name="connsiteY12" fmla="*/ 5937615 h 6257002"/>
              <a:gd name="connsiteX13" fmla="*/ 10007288 w 12113512"/>
              <a:gd name="connsiteY13" fmla="*/ 5940490 h 6257002"/>
              <a:gd name="connsiteX14" fmla="*/ 10927227 w 12113512"/>
              <a:gd name="connsiteY14" fmla="*/ 5948357 h 6257002"/>
              <a:gd name="connsiteX15" fmla="*/ 12085310 w 12113512"/>
              <a:gd name="connsiteY15" fmla="*/ 5947311 h 6257002"/>
              <a:gd name="connsiteX16" fmla="*/ 12063456 w 12113512"/>
              <a:gd name="connsiteY16" fmla="*/ 2647665 h 6257002"/>
              <a:gd name="connsiteX17" fmla="*/ 12054104 w 12113512"/>
              <a:gd name="connsiteY17" fmla="*/ 202304 h 6257002"/>
              <a:gd name="connsiteX18" fmla="*/ 11486459 w 12113512"/>
              <a:gd name="connsiteY18" fmla="*/ 141081 h 6257002"/>
              <a:gd name="connsiteX19" fmla="*/ 10259313 w 12113512"/>
              <a:gd name="connsiteY19" fmla="*/ 127050 h 6257002"/>
              <a:gd name="connsiteX20" fmla="*/ 7599878 w 12113512"/>
              <a:gd name="connsiteY20" fmla="*/ 101901 h 6257002"/>
              <a:gd name="connsiteX21" fmla="*/ 1892744 w 12113512"/>
              <a:gd name="connsiteY21" fmla="*/ 25991 h 6257002"/>
              <a:gd name="connsiteX0" fmla="*/ 1892744 w 12117505"/>
              <a:gd name="connsiteY0" fmla="*/ 0 h 6231011"/>
              <a:gd name="connsiteX1" fmla="*/ 304663 w 12117505"/>
              <a:gd name="connsiteY1" fmla="*/ 10761 h 6231011"/>
              <a:gd name="connsiteX2" fmla="*/ 0 w 12117505"/>
              <a:gd name="connsiteY2" fmla="*/ 47942 h 6231011"/>
              <a:gd name="connsiteX3" fmla="*/ 0 w 12117505"/>
              <a:gd name="connsiteY3" fmla="*/ 909146 h 6231011"/>
              <a:gd name="connsiteX4" fmla="*/ 4597 w 12117505"/>
              <a:gd name="connsiteY4" fmla="*/ 909146 h 6231011"/>
              <a:gd name="connsiteX5" fmla="*/ 88972 w 12117505"/>
              <a:gd name="connsiteY5" fmla="*/ 3523848 h 6231011"/>
              <a:gd name="connsiteX6" fmla="*/ 148480 w 12117505"/>
              <a:gd name="connsiteY6" fmla="*/ 5930841 h 6231011"/>
              <a:gd name="connsiteX7" fmla="*/ 3319168 w 12117505"/>
              <a:gd name="connsiteY7" fmla="*/ 5933377 h 6231011"/>
              <a:gd name="connsiteX8" fmla="*/ 4308929 w 12117505"/>
              <a:gd name="connsiteY8" fmla="*/ 5926717 h 6231011"/>
              <a:gd name="connsiteX9" fmla="*/ 5308288 w 12117505"/>
              <a:gd name="connsiteY9" fmla="*/ 5937810 h 6231011"/>
              <a:gd name="connsiteX10" fmla="*/ 5707509 w 12117505"/>
              <a:gd name="connsiteY10" fmla="*/ 6231011 h 6231011"/>
              <a:gd name="connsiteX11" fmla="*/ 6071394 w 12117505"/>
              <a:gd name="connsiteY11" fmla="*/ 5917114 h 6231011"/>
              <a:gd name="connsiteX12" fmla="*/ 9098386 w 12117505"/>
              <a:gd name="connsiteY12" fmla="*/ 5911624 h 6231011"/>
              <a:gd name="connsiteX13" fmla="*/ 10007288 w 12117505"/>
              <a:gd name="connsiteY13" fmla="*/ 5914499 h 6231011"/>
              <a:gd name="connsiteX14" fmla="*/ 10927227 w 12117505"/>
              <a:gd name="connsiteY14" fmla="*/ 5922366 h 6231011"/>
              <a:gd name="connsiteX15" fmla="*/ 12085310 w 12117505"/>
              <a:gd name="connsiteY15" fmla="*/ 5921320 h 6231011"/>
              <a:gd name="connsiteX16" fmla="*/ 12063456 w 12117505"/>
              <a:gd name="connsiteY16" fmla="*/ 2621674 h 6231011"/>
              <a:gd name="connsiteX17" fmla="*/ 12054104 w 12117505"/>
              <a:gd name="connsiteY17" fmla="*/ 176313 h 6231011"/>
              <a:gd name="connsiteX18" fmla="*/ 11486459 w 12117505"/>
              <a:gd name="connsiteY18" fmla="*/ 115090 h 6231011"/>
              <a:gd name="connsiteX19" fmla="*/ 10259313 w 12117505"/>
              <a:gd name="connsiteY19" fmla="*/ 101059 h 6231011"/>
              <a:gd name="connsiteX20" fmla="*/ 7599878 w 12117505"/>
              <a:gd name="connsiteY20" fmla="*/ 75910 h 6231011"/>
              <a:gd name="connsiteX21" fmla="*/ 1892744 w 12117505"/>
              <a:gd name="connsiteY21" fmla="*/ 0 h 6231011"/>
              <a:gd name="connsiteX0" fmla="*/ 1892744 w 12117505"/>
              <a:gd name="connsiteY0" fmla="*/ 0 h 6231011"/>
              <a:gd name="connsiteX1" fmla="*/ 304663 w 12117505"/>
              <a:gd name="connsiteY1" fmla="*/ 10761 h 6231011"/>
              <a:gd name="connsiteX2" fmla="*/ 0 w 12117505"/>
              <a:gd name="connsiteY2" fmla="*/ 47942 h 6231011"/>
              <a:gd name="connsiteX3" fmla="*/ 0 w 12117505"/>
              <a:gd name="connsiteY3" fmla="*/ 909146 h 6231011"/>
              <a:gd name="connsiteX4" fmla="*/ 4597 w 12117505"/>
              <a:gd name="connsiteY4" fmla="*/ 909146 h 6231011"/>
              <a:gd name="connsiteX5" fmla="*/ 88972 w 12117505"/>
              <a:gd name="connsiteY5" fmla="*/ 3523848 h 6231011"/>
              <a:gd name="connsiteX6" fmla="*/ 148480 w 12117505"/>
              <a:gd name="connsiteY6" fmla="*/ 5930841 h 6231011"/>
              <a:gd name="connsiteX7" fmla="*/ 3319168 w 12117505"/>
              <a:gd name="connsiteY7" fmla="*/ 5933377 h 6231011"/>
              <a:gd name="connsiteX8" fmla="*/ 4308929 w 12117505"/>
              <a:gd name="connsiteY8" fmla="*/ 5926717 h 6231011"/>
              <a:gd name="connsiteX9" fmla="*/ 5308288 w 12117505"/>
              <a:gd name="connsiteY9" fmla="*/ 5937810 h 6231011"/>
              <a:gd name="connsiteX10" fmla="*/ 5707509 w 12117505"/>
              <a:gd name="connsiteY10" fmla="*/ 6231011 h 6231011"/>
              <a:gd name="connsiteX11" fmla="*/ 6071394 w 12117505"/>
              <a:gd name="connsiteY11" fmla="*/ 5917114 h 6231011"/>
              <a:gd name="connsiteX12" fmla="*/ 9098386 w 12117505"/>
              <a:gd name="connsiteY12" fmla="*/ 5911624 h 6231011"/>
              <a:gd name="connsiteX13" fmla="*/ 10007288 w 12117505"/>
              <a:gd name="connsiteY13" fmla="*/ 5914499 h 6231011"/>
              <a:gd name="connsiteX14" fmla="*/ 10927227 w 12117505"/>
              <a:gd name="connsiteY14" fmla="*/ 5922366 h 6231011"/>
              <a:gd name="connsiteX15" fmla="*/ 12085310 w 12117505"/>
              <a:gd name="connsiteY15" fmla="*/ 5921320 h 6231011"/>
              <a:gd name="connsiteX16" fmla="*/ 12063456 w 12117505"/>
              <a:gd name="connsiteY16" fmla="*/ 2621674 h 6231011"/>
              <a:gd name="connsiteX17" fmla="*/ 12054104 w 12117505"/>
              <a:gd name="connsiteY17" fmla="*/ 176313 h 6231011"/>
              <a:gd name="connsiteX18" fmla="*/ 11486459 w 12117505"/>
              <a:gd name="connsiteY18" fmla="*/ 115090 h 6231011"/>
              <a:gd name="connsiteX19" fmla="*/ 10223511 w 12117505"/>
              <a:gd name="connsiteY19" fmla="*/ 101059 h 6231011"/>
              <a:gd name="connsiteX20" fmla="*/ 7599878 w 12117505"/>
              <a:gd name="connsiteY20" fmla="*/ 75910 h 6231011"/>
              <a:gd name="connsiteX21" fmla="*/ 1892744 w 12117505"/>
              <a:gd name="connsiteY21" fmla="*/ 0 h 6231011"/>
              <a:gd name="connsiteX0" fmla="*/ 2161267 w 12117505"/>
              <a:gd name="connsiteY0" fmla="*/ 19141 h 6220250"/>
              <a:gd name="connsiteX1" fmla="*/ 304663 w 12117505"/>
              <a:gd name="connsiteY1" fmla="*/ 0 h 6220250"/>
              <a:gd name="connsiteX2" fmla="*/ 0 w 12117505"/>
              <a:gd name="connsiteY2" fmla="*/ 37181 h 6220250"/>
              <a:gd name="connsiteX3" fmla="*/ 0 w 12117505"/>
              <a:gd name="connsiteY3" fmla="*/ 898385 h 6220250"/>
              <a:gd name="connsiteX4" fmla="*/ 4597 w 12117505"/>
              <a:gd name="connsiteY4" fmla="*/ 898385 h 6220250"/>
              <a:gd name="connsiteX5" fmla="*/ 88972 w 12117505"/>
              <a:gd name="connsiteY5" fmla="*/ 3513087 h 6220250"/>
              <a:gd name="connsiteX6" fmla="*/ 148480 w 12117505"/>
              <a:gd name="connsiteY6" fmla="*/ 5920080 h 6220250"/>
              <a:gd name="connsiteX7" fmla="*/ 3319168 w 12117505"/>
              <a:gd name="connsiteY7" fmla="*/ 5922616 h 6220250"/>
              <a:gd name="connsiteX8" fmla="*/ 4308929 w 12117505"/>
              <a:gd name="connsiteY8" fmla="*/ 5915956 h 6220250"/>
              <a:gd name="connsiteX9" fmla="*/ 5308288 w 12117505"/>
              <a:gd name="connsiteY9" fmla="*/ 5927049 h 6220250"/>
              <a:gd name="connsiteX10" fmla="*/ 5707509 w 12117505"/>
              <a:gd name="connsiteY10" fmla="*/ 6220250 h 6220250"/>
              <a:gd name="connsiteX11" fmla="*/ 6071394 w 12117505"/>
              <a:gd name="connsiteY11" fmla="*/ 5906353 h 6220250"/>
              <a:gd name="connsiteX12" fmla="*/ 9098386 w 12117505"/>
              <a:gd name="connsiteY12" fmla="*/ 5900863 h 6220250"/>
              <a:gd name="connsiteX13" fmla="*/ 10007288 w 12117505"/>
              <a:gd name="connsiteY13" fmla="*/ 5903738 h 6220250"/>
              <a:gd name="connsiteX14" fmla="*/ 10927227 w 12117505"/>
              <a:gd name="connsiteY14" fmla="*/ 5911605 h 6220250"/>
              <a:gd name="connsiteX15" fmla="*/ 12085310 w 12117505"/>
              <a:gd name="connsiteY15" fmla="*/ 5910559 h 6220250"/>
              <a:gd name="connsiteX16" fmla="*/ 12063456 w 12117505"/>
              <a:gd name="connsiteY16" fmla="*/ 2610913 h 6220250"/>
              <a:gd name="connsiteX17" fmla="*/ 12054104 w 12117505"/>
              <a:gd name="connsiteY17" fmla="*/ 165552 h 6220250"/>
              <a:gd name="connsiteX18" fmla="*/ 11486459 w 12117505"/>
              <a:gd name="connsiteY18" fmla="*/ 104329 h 6220250"/>
              <a:gd name="connsiteX19" fmla="*/ 10223511 w 12117505"/>
              <a:gd name="connsiteY19" fmla="*/ 90298 h 6220250"/>
              <a:gd name="connsiteX20" fmla="*/ 7599878 w 12117505"/>
              <a:gd name="connsiteY20" fmla="*/ 65149 h 6220250"/>
              <a:gd name="connsiteX21" fmla="*/ 2161267 w 12117505"/>
              <a:gd name="connsiteY21" fmla="*/ 19141 h 622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17505" h="6220250">
                <a:moveTo>
                  <a:pt x="2161267" y="19141"/>
                </a:moveTo>
                <a:lnTo>
                  <a:pt x="304663" y="0"/>
                </a:lnTo>
                <a:cubicBezTo>
                  <a:pt x="185441" y="6633"/>
                  <a:pt x="30881" y="-9771"/>
                  <a:pt x="0" y="37181"/>
                </a:cubicBezTo>
                <a:lnTo>
                  <a:pt x="0" y="898385"/>
                </a:lnTo>
                <a:lnTo>
                  <a:pt x="4597" y="898385"/>
                </a:lnTo>
                <a:cubicBezTo>
                  <a:pt x="19426" y="1334169"/>
                  <a:pt x="64992" y="2676138"/>
                  <a:pt x="88972" y="3513087"/>
                </a:cubicBezTo>
                <a:cubicBezTo>
                  <a:pt x="105117" y="5620876"/>
                  <a:pt x="7283" y="5947660"/>
                  <a:pt x="148480" y="5920080"/>
                </a:cubicBezTo>
                <a:cubicBezTo>
                  <a:pt x="1104834" y="5907051"/>
                  <a:pt x="1937287" y="5946100"/>
                  <a:pt x="3319168" y="5922616"/>
                </a:cubicBezTo>
                <a:lnTo>
                  <a:pt x="4308929" y="5915956"/>
                </a:lnTo>
                <a:lnTo>
                  <a:pt x="5308288" y="5927049"/>
                </a:lnTo>
                <a:cubicBezTo>
                  <a:pt x="5547231" y="6067310"/>
                  <a:pt x="5496220" y="6087878"/>
                  <a:pt x="5707509" y="6220250"/>
                </a:cubicBezTo>
                <a:cubicBezTo>
                  <a:pt x="5841193" y="6118374"/>
                  <a:pt x="5945888" y="6035937"/>
                  <a:pt x="6071394" y="5906353"/>
                </a:cubicBezTo>
                <a:cubicBezTo>
                  <a:pt x="6158383" y="5903613"/>
                  <a:pt x="8737174" y="5907778"/>
                  <a:pt x="9098386" y="5900863"/>
                </a:cubicBezTo>
                <a:lnTo>
                  <a:pt x="10007288" y="5903738"/>
                </a:lnTo>
                <a:lnTo>
                  <a:pt x="10927227" y="5911605"/>
                </a:lnTo>
                <a:cubicBezTo>
                  <a:pt x="11284890" y="5901941"/>
                  <a:pt x="12058379" y="5954312"/>
                  <a:pt x="12085310" y="5910559"/>
                </a:cubicBezTo>
                <a:cubicBezTo>
                  <a:pt x="12123753" y="5705039"/>
                  <a:pt x="12050112" y="4396214"/>
                  <a:pt x="12063456" y="2610913"/>
                </a:cubicBezTo>
                <a:cubicBezTo>
                  <a:pt x="12111817" y="1529645"/>
                  <a:pt x="12159998" y="580957"/>
                  <a:pt x="12054104" y="165552"/>
                </a:cubicBezTo>
                <a:cubicBezTo>
                  <a:pt x="12029550" y="69231"/>
                  <a:pt x="11791558" y="116871"/>
                  <a:pt x="11486459" y="104329"/>
                </a:cubicBezTo>
                <a:cubicBezTo>
                  <a:pt x="11181360" y="91787"/>
                  <a:pt x="10644494" y="94975"/>
                  <a:pt x="10223511" y="90298"/>
                </a:cubicBezTo>
                <a:lnTo>
                  <a:pt x="7599878" y="65149"/>
                </a:lnTo>
                <a:lnTo>
                  <a:pt x="2161267" y="19141"/>
                </a:ln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DBC609-A264-4706-8FCD-C3B072E7C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5340343" y="-308116"/>
            <a:ext cx="5737890" cy="7262471"/>
          </a:xfrm>
          <a:custGeom>
            <a:avLst/>
            <a:gdLst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168400 w 11603130"/>
              <a:gd name="connsiteY10" fmla="*/ 5914173 h 6362961"/>
              <a:gd name="connsiteX11" fmla="*/ 8334742 w 11603130"/>
              <a:gd name="connsiteY11" fmla="*/ 5912754 h 6362961"/>
              <a:gd name="connsiteX12" fmla="*/ 8343333 w 11603130"/>
              <a:gd name="connsiteY12" fmla="*/ 6362961 h 6362961"/>
              <a:gd name="connsiteX13" fmla="*/ 8951337 w 11603130"/>
              <a:gd name="connsiteY13" fmla="*/ 5912879 h 6362961"/>
              <a:gd name="connsiteX14" fmla="*/ 9710371 w 11603130"/>
              <a:gd name="connsiteY14" fmla="*/ 5911624 h 6362961"/>
              <a:gd name="connsiteX15" fmla="*/ 9804791 w 11603130"/>
              <a:gd name="connsiteY15" fmla="*/ 5908320 h 6362961"/>
              <a:gd name="connsiteX16" fmla="*/ 9863784 w 11603130"/>
              <a:gd name="connsiteY16" fmla="*/ 5909115 h 6362961"/>
              <a:gd name="connsiteX17" fmla="*/ 10007288 w 11603130"/>
              <a:gd name="connsiteY17" fmla="*/ 5914499 h 6362961"/>
              <a:gd name="connsiteX18" fmla="*/ 10927227 w 11603130"/>
              <a:gd name="connsiteY18" fmla="*/ 5922366 h 6362961"/>
              <a:gd name="connsiteX19" fmla="*/ 11562333 w 11603130"/>
              <a:gd name="connsiteY19" fmla="*/ 5906085 h 6362961"/>
              <a:gd name="connsiteX20" fmla="*/ 11571244 w 11603130"/>
              <a:gd name="connsiteY20" fmla="*/ 2621674 h 6362961"/>
              <a:gd name="connsiteX21" fmla="*/ 11561892 w 11603130"/>
              <a:gd name="connsiteY21" fmla="*/ 176313 h 6362961"/>
              <a:gd name="connsiteX22" fmla="*/ 11289537 w 11603130"/>
              <a:gd name="connsiteY22" fmla="*/ 107615 h 6362961"/>
              <a:gd name="connsiteX23" fmla="*/ 10689999 w 11603130"/>
              <a:gd name="connsiteY23" fmla="*/ 70591 h 6362961"/>
              <a:gd name="connsiteX24" fmla="*/ 7599878 w 11603130"/>
              <a:gd name="connsiteY24" fmla="*/ 7591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168400 w 11603130"/>
              <a:gd name="connsiteY10" fmla="*/ 5914173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6347077 w 11603130"/>
              <a:gd name="connsiteY9" fmla="*/ 5954091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6347077 w 11603130"/>
              <a:gd name="connsiteY9" fmla="*/ 5954091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4080684 w 11603130"/>
              <a:gd name="connsiteY9" fmla="*/ 5926717 h 6362961"/>
              <a:gd name="connsiteX10" fmla="*/ 8444794 w 11603130"/>
              <a:gd name="connsiteY10" fmla="*/ 5914172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2638911 w 11603130"/>
              <a:gd name="connsiteY8" fmla="*/ 5933377 h 6362961"/>
              <a:gd name="connsiteX9" fmla="*/ 4080684 w 11603130"/>
              <a:gd name="connsiteY9" fmla="*/ 5926717 h 6362961"/>
              <a:gd name="connsiteX10" fmla="*/ 5045206 w 11603130"/>
              <a:gd name="connsiteY10" fmla="*/ 5927859 h 6362961"/>
              <a:gd name="connsiteX11" fmla="*/ 8343333 w 11603130"/>
              <a:gd name="connsiteY11" fmla="*/ 6362961 h 6362961"/>
              <a:gd name="connsiteX12" fmla="*/ 8951337 w 11603130"/>
              <a:gd name="connsiteY12" fmla="*/ 5912879 h 6362961"/>
              <a:gd name="connsiteX13" fmla="*/ 9710371 w 11603130"/>
              <a:gd name="connsiteY13" fmla="*/ 5911624 h 6362961"/>
              <a:gd name="connsiteX14" fmla="*/ 9804791 w 11603130"/>
              <a:gd name="connsiteY14" fmla="*/ 5908320 h 6362961"/>
              <a:gd name="connsiteX15" fmla="*/ 9863784 w 11603130"/>
              <a:gd name="connsiteY15" fmla="*/ 5909115 h 6362961"/>
              <a:gd name="connsiteX16" fmla="*/ 10007288 w 11603130"/>
              <a:gd name="connsiteY16" fmla="*/ 5914499 h 6362961"/>
              <a:gd name="connsiteX17" fmla="*/ 10927227 w 11603130"/>
              <a:gd name="connsiteY17" fmla="*/ 5922366 h 6362961"/>
              <a:gd name="connsiteX18" fmla="*/ 11562333 w 11603130"/>
              <a:gd name="connsiteY18" fmla="*/ 5906085 h 6362961"/>
              <a:gd name="connsiteX19" fmla="*/ 11571244 w 11603130"/>
              <a:gd name="connsiteY19" fmla="*/ 2621674 h 6362961"/>
              <a:gd name="connsiteX20" fmla="*/ 11561892 w 11603130"/>
              <a:gd name="connsiteY20" fmla="*/ 176313 h 6362961"/>
              <a:gd name="connsiteX21" fmla="*/ 11289537 w 11603130"/>
              <a:gd name="connsiteY21" fmla="*/ 107615 h 6362961"/>
              <a:gd name="connsiteX22" fmla="*/ 10689999 w 11603130"/>
              <a:gd name="connsiteY22" fmla="*/ 70591 h 6362961"/>
              <a:gd name="connsiteX23" fmla="*/ 7599878 w 11603130"/>
              <a:gd name="connsiteY23" fmla="*/ 75910 h 6362961"/>
              <a:gd name="connsiteX24" fmla="*/ 1892744 w 11603130"/>
              <a:gd name="connsiteY24" fmla="*/ 0 h 6362961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8951337 w 11603130"/>
              <a:gd name="connsiteY12" fmla="*/ 5912879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42722 w 11603130"/>
              <a:gd name="connsiteY12" fmla="*/ 588550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9863784 w 11603130"/>
              <a:gd name="connsiteY15" fmla="*/ 5909115 h 6335587"/>
              <a:gd name="connsiteX16" fmla="*/ 10007288 w 11603130"/>
              <a:gd name="connsiteY16" fmla="*/ 5914499 h 6335587"/>
              <a:gd name="connsiteX17" fmla="*/ 10927227 w 11603130"/>
              <a:gd name="connsiteY17" fmla="*/ 5922366 h 6335587"/>
              <a:gd name="connsiteX18" fmla="*/ 11562333 w 11603130"/>
              <a:gd name="connsiteY18" fmla="*/ 5906085 h 6335587"/>
              <a:gd name="connsiteX19" fmla="*/ 11571244 w 11603130"/>
              <a:gd name="connsiteY19" fmla="*/ 2621674 h 6335587"/>
              <a:gd name="connsiteX20" fmla="*/ 11561892 w 11603130"/>
              <a:gd name="connsiteY20" fmla="*/ 176313 h 6335587"/>
              <a:gd name="connsiteX21" fmla="*/ 11289537 w 11603130"/>
              <a:gd name="connsiteY21" fmla="*/ 107615 h 6335587"/>
              <a:gd name="connsiteX22" fmla="*/ 10689999 w 11603130"/>
              <a:gd name="connsiteY22" fmla="*/ 70591 h 6335587"/>
              <a:gd name="connsiteX23" fmla="*/ 7599878 w 11603130"/>
              <a:gd name="connsiteY23" fmla="*/ 75910 h 6335587"/>
              <a:gd name="connsiteX24" fmla="*/ 1892744 w 11603130"/>
              <a:gd name="connsiteY24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408556 w 11603130"/>
              <a:gd name="connsiteY12" fmla="*/ 5899194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9804791 w 11603130"/>
              <a:gd name="connsiteY14" fmla="*/ 5908320 h 6335587"/>
              <a:gd name="connsiteX15" fmla="*/ 10007288 w 11603130"/>
              <a:gd name="connsiteY15" fmla="*/ 5914499 h 6335587"/>
              <a:gd name="connsiteX16" fmla="*/ 10927227 w 11603130"/>
              <a:gd name="connsiteY16" fmla="*/ 5922366 h 6335587"/>
              <a:gd name="connsiteX17" fmla="*/ 11562333 w 11603130"/>
              <a:gd name="connsiteY17" fmla="*/ 5906085 h 6335587"/>
              <a:gd name="connsiteX18" fmla="*/ 11571244 w 11603130"/>
              <a:gd name="connsiteY18" fmla="*/ 2621674 h 6335587"/>
              <a:gd name="connsiteX19" fmla="*/ 11561892 w 11603130"/>
              <a:gd name="connsiteY19" fmla="*/ 176313 h 6335587"/>
              <a:gd name="connsiteX20" fmla="*/ 11289537 w 11603130"/>
              <a:gd name="connsiteY20" fmla="*/ 107615 h 6335587"/>
              <a:gd name="connsiteX21" fmla="*/ 10689999 w 11603130"/>
              <a:gd name="connsiteY21" fmla="*/ 70591 h 6335587"/>
              <a:gd name="connsiteX22" fmla="*/ 7599878 w 11603130"/>
              <a:gd name="connsiteY22" fmla="*/ 75910 h 6335587"/>
              <a:gd name="connsiteX23" fmla="*/ 1892744 w 11603130"/>
              <a:gd name="connsiteY23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710371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568 w 11603130"/>
              <a:gd name="connsiteY5" fmla="*/ 1088908 h 6335587"/>
              <a:gd name="connsiteX6" fmla="*/ 88972 w 11603130"/>
              <a:gd name="connsiteY6" fmla="*/ 3523848 h 6335587"/>
              <a:gd name="connsiteX7" fmla="*/ 148480 w 11603130"/>
              <a:gd name="connsiteY7" fmla="*/ 5930841 h 6335587"/>
              <a:gd name="connsiteX8" fmla="*/ 2638911 w 11603130"/>
              <a:gd name="connsiteY8" fmla="*/ 5933377 h 6335587"/>
              <a:gd name="connsiteX9" fmla="*/ 4080684 w 11603130"/>
              <a:gd name="connsiteY9" fmla="*/ 5926717 h 6335587"/>
              <a:gd name="connsiteX10" fmla="*/ 5045206 w 11603130"/>
              <a:gd name="connsiteY10" fmla="*/ 5927859 h 6335587"/>
              <a:gd name="connsiteX11" fmla="*/ 5855834 w 11603130"/>
              <a:gd name="connsiteY11" fmla="*/ 6335587 h 6335587"/>
              <a:gd name="connsiteX12" fmla="*/ 6274422 w 11603130"/>
              <a:gd name="connsiteY12" fmla="*/ 5903346 h 6335587"/>
              <a:gd name="connsiteX13" fmla="*/ 9098386 w 11603130"/>
              <a:gd name="connsiteY13" fmla="*/ 5911624 h 6335587"/>
              <a:gd name="connsiteX14" fmla="*/ 10007288 w 11603130"/>
              <a:gd name="connsiteY14" fmla="*/ 5914499 h 6335587"/>
              <a:gd name="connsiteX15" fmla="*/ 10927227 w 11603130"/>
              <a:gd name="connsiteY15" fmla="*/ 5922366 h 6335587"/>
              <a:gd name="connsiteX16" fmla="*/ 11562333 w 11603130"/>
              <a:gd name="connsiteY16" fmla="*/ 5906085 h 6335587"/>
              <a:gd name="connsiteX17" fmla="*/ 11571244 w 11603130"/>
              <a:gd name="connsiteY17" fmla="*/ 2621674 h 6335587"/>
              <a:gd name="connsiteX18" fmla="*/ 11561892 w 11603130"/>
              <a:gd name="connsiteY18" fmla="*/ 176313 h 6335587"/>
              <a:gd name="connsiteX19" fmla="*/ 11289537 w 11603130"/>
              <a:gd name="connsiteY19" fmla="*/ 107615 h 6335587"/>
              <a:gd name="connsiteX20" fmla="*/ 10689999 w 11603130"/>
              <a:gd name="connsiteY20" fmla="*/ 70591 h 6335587"/>
              <a:gd name="connsiteX21" fmla="*/ 7599878 w 11603130"/>
              <a:gd name="connsiteY21" fmla="*/ 75910 h 6335587"/>
              <a:gd name="connsiteX22" fmla="*/ 1892744 w 11603130"/>
              <a:gd name="connsiteY22" fmla="*/ 0 h 6335587"/>
              <a:gd name="connsiteX0" fmla="*/ 1892744 w 11603130"/>
              <a:gd name="connsiteY0" fmla="*/ 0 h 6335587"/>
              <a:gd name="connsiteX1" fmla="*/ 304663 w 11603130"/>
              <a:gd name="connsiteY1" fmla="*/ 10761 h 6335587"/>
              <a:gd name="connsiteX2" fmla="*/ 0 w 11603130"/>
              <a:gd name="connsiteY2" fmla="*/ 47942 h 6335587"/>
              <a:gd name="connsiteX3" fmla="*/ 0 w 11603130"/>
              <a:gd name="connsiteY3" fmla="*/ 909146 h 6335587"/>
              <a:gd name="connsiteX4" fmla="*/ 4597 w 11603130"/>
              <a:gd name="connsiteY4" fmla="*/ 909146 h 6335587"/>
              <a:gd name="connsiteX5" fmla="*/ 88972 w 11603130"/>
              <a:gd name="connsiteY5" fmla="*/ 3523848 h 6335587"/>
              <a:gd name="connsiteX6" fmla="*/ 148480 w 11603130"/>
              <a:gd name="connsiteY6" fmla="*/ 5930841 h 6335587"/>
              <a:gd name="connsiteX7" fmla="*/ 2638911 w 11603130"/>
              <a:gd name="connsiteY7" fmla="*/ 5933377 h 6335587"/>
              <a:gd name="connsiteX8" fmla="*/ 4080684 w 11603130"/>
              <a:gd name="connsiteY8" fmla="*/ 5926717 h 6335587"/>
              <a:gd name="connsiteX9" fmla="*/ 5045206 w 11603130"/>
              <a:gd name="connsiteY9" fmla="*/ 5927859 h 6335587"/>
              <a:gd name="connsiteX10" fmla="*/ 5855834 w 11603130"/>
              <a:gd name="connsiteY10" fmla="*/ 6335587 h 6335587"/>
              <a:gd name="connsiteX11" fmla="*/ 6274422 w 11603130"/>
              <a:gd name="connsiteY11" fmla="*/ 5903346 h 6335587"/>
              <a:gd name="connsiteX12" fmla="*/ 9098386 w 11603130"/>
              <a:gd name="connsiteY12" fmla="*/ 5911624 h 6335587"/>
              <a:gd name="connsiteX13" fmla="*/ 10007288 w 11603130"/>
              <a:gd name="connsiteY13" fmla="*/ 5914499 h 6335587"/>
              <a:gd name="connsiteX14" fmla="*/ 10927227 w 11603130"/>
              <a:gd name="connsiteY14" fmla="*/ 5922366 h 6335587"/>
              <a:gd name="connsiteX15" fmla="*/ 11562333 w 11603130"/>
              <a:gd name="connsiteY15" fmla="*/ 5906085 h 6335587"/>
              <a:gd name="connsiteX16" fmla="*/ 11571244 w 11603130"/>
              <a:gd name="connsiteY16" fmla="*/ 2621674 h 6335587"/>
              <a:gd name="connsiteX17" fmla="*/ 11561892 w 11603130"/>
              <a:gd name="connsiteY17" fmla="*/ 176313 h 6335587"/>
              <a:gd name="connsiteX18" fmla="*/ 11289537 w 11603130"/>
              <a:gd name="connsiteY18" fmla="*/ 107615 h 6335587"/>
              <a:gd name="connsiteX19" fmla="*/ 10689999 w 11603130"/>
              <a:gd name="connsiteY19" fmla="*/ 70591 h 6335587"/>
              <a:gd name="connsiteX20" fmla="*/ 7599878 w 11603130"/>
              <a:gd name="connsiteY20" fmla="*/ 75910 h 6335587"/>
              <a:gd name="connsiteX21" fmla="*/ 1892744 w 11603130"/>
              <a:gd name="connsiteY21" fmla="*/ 0 h 6335587"/>
              <a:gd name="connsiteX0" fmla="*/ 1892744 w 12087184"/>
              <a:gd name="connsiteY0" fmla="*/ 0 h 6335587"/>
              <a:gd name="connsiteX1" fmla="*/ 304663 w 12087184"/>
              <a:gd name="connsiteY1" fmla="*/ 10761 h 6335587"/>
              <a:gd name="connsiteX2" fmla="*/ 0 w 12087184"/>
              <a:gd name="connsiteY2" fmla="*/ 47942 h 6335587"/>
              <a:gd name="connsiteX3" fmla="*/ 0 w 12087184"/>
              <a:gd name="connsiteY3" fmla="*/ 909146 h 6335587"/>
              <a:gd name="connsiteX4" fmla="*/ 4597 w 12087184"/>
              <a:gd name="connsiteY4" fmla="*/ 909146 h 6335587"/>
              <a:gd name="connsiteX5" fmla="*/ 88972 w 12087184"/>
              <a:gd name="connsiteY5" fmla="*/ 3523848 h 6335587"/>
              <a:gd name="connsiteX6" fmla="*/ 148480 w 12087184"/>
              <a:gd name="connsiteY6" fmla="*/ 5930841 h 6335587"/>
              <a:gd name="connsiteX7" fmla="*/ 2638911 w 12087184"/>
              <a:gd name="connsiteY7" fmla="*/ 5933377 h 6335587"/>
              <a:gd name="connsiteX8" fmla="*/ 4080684 w 12087184"/>
              <a:gd name="connsiteY8" fmla="*/ 5926717 h 6335587"/>
              <a:gd name="connsiteX9" fmla="*/ 5045206 w 12087184"/>
              <a:gd name="connsiteY9" fmla="*/ 5927859 h 6335587"/>
              <a:gd name="connsiteX10" fmla="*/ 5855834 w 12087184"/>
              <a:gd name="connsiteY10" fmla="*/ 6335587 h 6335587"/>
              <a:gd name="connsiteX11" fmla="*/ 6274422 w 12087184"/>
              <a:gd name="connsiteY11" fmla="*/ 5903346 h 6335587"/>
              <a:gd name="connsiteX12" fmla="*/ 9098386 w 12087184"/>
              <a:gd name="connsiteY12" fmla="*/ 5911624 h 6335587"/>
              <a:gd name="connsiteX13" fmla="*/ 10007288 w 12087184"/>
              <a:gd name="connsiteY13" fmla="*/ 5914499 h 6335587"/>
              <a:gd name="connsiteX14" fmla="*/ 10927227 w 12087184"/>
              <a:gd name="connsiteY14" fmla="*/ 5922366 h 6335587"/>
              <a:gd name="connsiteX15" fmla="*/ 12085310 w 12087184"/>
              <a:gd name="connsiteY15" fmla="*/ 5921320 h 6335587"/>
              <a:gd name="connsiteX16" fmla="*/ 11571244 w 12087184"/>
              <a:gd name="connsiteY16" fmla="*/ 2621674 h 6335587"/>
              <a:gd name="connsiteX17" fmla="*/ 11561892 w 12087184"/>
              <a:gd name="connsiteY17" fmla="*/ 176313 h 6335587"/>
              <a:gd name="connsiteX18" fmla="*/ 11289537 w 12087184"/>
              <a:gd name="connsiteY18" fmla="*/ 107615 h 6335587"/>
              <a:gd name="connsiteX19" fmla="*/ 10689999 w 12087184"/>
              <a:gd name="connsiteY19" fmla="*/ 70591 h 6335587"/>
              <a:gd name="connsiteX20" fmla="*/ 7599878 w 12087184"/>
              <a:gd name="connsiteY20" fmla="*/ 75910 h 6335587"/>
              <a:gd name="connsiteX21" fmla="*/ 1892744 w 12087184"/>
              <a:gd name="connsiteY21" fmla="*/ 0 h 6335587"/>
              <a:gd name="connsiteX0" fmla="*/ 1892744 w 12096545"/>
              <a:gd name="connsiteY0" fmla="*/ 24998 h 6360585"/>
              <a:gd name="connsiteX1" fmla="*/ 304663 w 12096545"/>
              <a:gd name="connsiteY1" fmla="*/ 35759 h 6360585"/>
              <a:gd name="connsiteX2" fmla="*/ 0 w 12096545"/>
              <a:gd name="connsiteY2" fmla="*/ 72940 h 6360585"/>
              <a:gd name="connsiteX3" fmla="*/ 0 w 12096545"/>
              <a:gd name="connsiteY3" fmla="*/ 934144 h 6360585"/>
              <a:gd name="connsiteX4" fmla="*/ 4597 w 12096545"/>
              <a:gd name="connsiteY4" fmla="*/ 934144 h 6360585"/>
              <a:gd name="connsiteX5" fmla="*/ 88972 w 12096545"/>
              <a:gd name="connsiteY5" fmla="*/ 3548846 h 6360585"/>
              <a:gd name="connsiteX6" fmla="*/ 148480 w 12096545"/>
              <a:gd name="connsiteY6" fmla="*/ 5955839 h 6360585"/>
              <a:gd name="connsiteX7" fmla="*/ 2638911 w 12096545"/>
              <a:gd name="connsiteY7" fmla="*/ 5958375 h 6360585"/>
              <a:gd name="connsiteX8" fmla="*/ 4080684 w 12096545"/>
              <a:gd name="connsiteY8" fmla="*/ 5951715 h 6360585"/>
              <a:gd name="connsiteX9" fmla="*/ 5045206 w 12096545"/>
              <a:gd name="connsiteY9" fmla="*/ 5952857 h 6360585"/>
              <a:gd name="connsiteX10" fmla="*/ 5855834 w 12096545"/>
              <a:gd name="connsiteY10" fmla="*/ 6360585 h 6360585"/>
              <a:gd name="connsiteX11" fmla="*/ 6274422 w 12096545"/>
              <a:gd name="connsiteY11" fmla="*/ 5928344 h 6360585"/>
              <a:gd name="connsiteX12" fmla="*/ 9098386 w 12096545"/>
              <a:gd name="connsiteY12" fmla="*/ 5936622 h 6360585"/>
              <a:gd name="connsiteX13" fmla="*/ 10007288 w 12096545"/>
              <a:gd name="connsiteY13" fmla="*/ 5939497 h 6360585"/>
              <a:gd name="connsiteX14" fmla="*/ 10927227 w 12096545"/>
              <a:gd name="connsiteY14" fmla="*/ 5947364 h 6360585"/>
              <a:gd name="connsiteX15" fmla="*/ 12085310 w 12096545"/>
              <a:gd name="connsiteY15" fmla="*/ 5946318 h 6360585"/>
              <a:gd name="connsiteX16" fmla="*/ 12063456 w 12096545"/>
              <a:gd name="connsiteY16" fmla="*/ 2646672 h 6360585"/>
              <a:gd name="connsiteX17" fmla="*/ 11561892 w 12096545"/>
              <a:gd name="connsiteY17" fmla="*/ 201311 h 6360585"/>
              <a:gd name="connsiteX18" fmla="*/ 11289537 w 12096545"/>
              <a:gd name="connsiteY18" fmla="*/ 132613 h 6360585"/>
              <a:gd name="connsiteX19" fmla="*/ 10689999 w 12096545"/>
              <a:gd name="connsiteY19" fmla="*/ 95589 h 6360585"/>
              <a:gd name="connsiteX20" fmla="*/ 7599878 w 12096545"/>
              <a:gd name="connsiteY20" fmla="*/ 100908 h 6360585"/>
              <a:gd name="connsiteX21" fmla="*/ 1892744 w 12096545"/>
              <a:gd name="connsiteY21" fmla="*/ 24998 h 6360585"/>
              <a:gd name="connsiteX0" fmla="*/ 1892744 w 12127183"/>
              <a:gd name="connsiteY0" fmla="*/ 24998 h 6360585"/>
              <a:gd name="connsiteX1" fmla="*/ 304663 w 12127183"/>
              <a:gd name="connsiteY1" fmla="*/ 35759 h 6360585"/>
              <a:gd name="connsiteX2" fmla="*/ 0 w 12127183"/>
              <a:gd name="connsiteY2" fmla="*/ 72940 h 6360585"/>
              <a:gd name="connsiteX3" fmla="*/ 0 w 12127183"/>
              <a:gd name="connsiteY3" fmla="*/ 934144 h 6360585"/>
              <a:gd name="connsiteX4" fmla="*/ 4597 w 12127183"/>
              <a:gd name="connsiteY4" fmla="*/ 934144 h 6360585"/>
              <a:gd name="connsiteX5" fmla="*/ 88972 w 12127183"/>
              <a:gd name="connsiteY5" fmla="*/ 3548846 h 6360585"/>
              <a:gd name="connsiteX6" fmla="*/ 148480 w 12127183"/>
              <a:gd name="connsiteY6" fmla="*/ 5955839 h 6360585"/>
              <a:gd name="connsiteX7" fmla="*/ 2638911 w 12127183"/>
              <a:gd name="connsiteY7" fmla="*/ 5958375 h 6360585"/>
              <a:gd name="connsiteX8" fmla="*/ 4080684 w 12127183"/>
              <a:gd name="connsiteY8" fmla="*/ 5951715 h 6360585"/>
              <a:gd name="connsiteX9" fmla="*/ 5045206 w 12127183"/>
              <a:gd name="connsiteY9" fmla="*/ 5952857 h 6360585"/>
              <a:gd name="connsiteX10" fmla="*/ 5855834 w 12127183"/>
              <a:gd name="connsiteY10" fmla="*/ 6360585 h 6360585"/>
              <a:gd name="connsiteX11" fmla="*/ 6274422 w 12127183"/>
              <a:gd name="connsiteY11" fmla="*/ 5928344 h 6360585"/>
              <a:gd name="connsiteX12" fmla="*/ 9098386 w 12127183"/>
              <a:gd name="connsiteY12" fmla="*/ 5936622 h 6360585"/>
              <a:gd name="connsiteX13" fmla="*/ 10007288 w 12127183"/>
              <a:gd name="connsiteY13" fmla="*/ 5939497 h 6360585"/>
              <a:gd name="connsiteX14" fmla="*/ 10927227 w 12127183"/>
              <a:gd name="connsiteY14" fmla="*/ 5947364 h 6360585"/>
              <a:gd name="connsiteX15" fmla="*/ 12085310 w 12127183"/>
              <a:gd name="connsiteY15" fmla="*/ 5946318 h 6360585"/>
              <a:gd name="connsiteX16" fmla="*/ 12063456 w 12127183"/>
              <a:gd name="connsiteY16" fmla="*/ 2646672 h 6360585"/>
              <a:gd name="connsiteX17" fmla="*/ 12054104 w 12127183"/>
              <a:gd name="connsiteY17" fmla="*/ 201311 h 6360585"/>
              <a:gd name="connsiteX18" fmla="*/ 11289537 w 12127183"/>
              <a:gd name="connsiteY18" fmla="*/ 132613 h 6360585"/>
              <a:gd name="connsiteX19" fmla="*/ 10689999 w 12127183"/>
              <a:gd name="connsiteY19" fmla="*/ 95589 h 6360585"/>
              <a:gd name="connsiteX20" fmla="*/ 7599878 w 12127183"/>
              <a:gd name="connsiteY20" fmla="*/ 100908 h 6360585"/>
              <a:gd name="connsiteX21" fmla="*/ 1892744 w 12127183"/>
              <a:gd name="connsiteY21" fmla="*/ 24998 h 6360585"/>
              <a:gd name="connsiteX0" fmla="*/ 1892744 w 12114255"/>
              <a:gd name="connsiteY0" fmla="*/ 0 h 6335587"/>
              <a:gd name="connsiteX1" fmla="*/ 304663 w 12114255"/>
              <a:gd name="connsiteY1" fmla="*/ 10761 h 6335587"/>
              <a:gd name="connsiteX2" fmla="*/ 0 w 12114255"/>
              <a:gd name="connsiteY2" fmla="*/ 47942 h 6335587"/>
              <a:gd name="connsiteX3" fmla="*/ 0 w 12114255"/>
              <a:gd name="connsiteY3" fmla="*/ 909146 h 6335587"/>
              <a:gd name="connsiteX4" fmla="*/ 4597 w 12114255"/>
              <a:gd name="connsiteY4" fmla="*/ 909146 h 6335587"/>
              <a:gd name="connsiteX5" fmla="*/ 88972 w 12114255"/>
              <a:gd name="connsiteY5" fmla="*/ 3523848 h 6335587"/>
              <a:gd name="connsiteX6" fmla="*/ 148480 w 12114255"/>
              <a:gd name="connsiteY6" fmla="*/ 5930841 h 6335587"/>
              <a:gd name="connsiteX7" fmla="*/ 2638911 w 12114255"/>
              <a:gd name="connsiteY7" fmla="*/ 5933377 h 6335587"/>
              <a:gd name="connsiteX8" fmla="*/ 4080684 w 12114255"/>
              <a:gd name="connsiteY8" fmla="*/ 5926717 h 6335587"/>
              <a:gd name="connsiteX9" fmla="*/ 5045206 w 12114255"/>
              <a:gd name="connsiteY9" fmla="*/ 5927859 h 6335587"/>
              <a:gd name="connsiteX10" fmla="*/ 5855834 w 12114255"/>
              <a:gd name="connsiteY10" fmla="*/ 6335587 h 6335587"/>
              <a:gd name="connsiteX11" fmla="*/ 6274422 w 12114255"/>
              <a:gd name="connsiteY11" fmla="*/ 5903346 h 6335587"/>
              <a:gd name="connsiteX12" fmla="*/ 9098386 w 12114255"/>
              <a:gd name="connsiteY12" fmla="*/ 5911624 h 6335587"/>
              <a:gd name="connsiteX13" fmla="*/ 10007288 w 12114255"/>
              <a:gd name="connsiteY13" fmla="*/ 5914499 h 6335587"/>
              <a:gd name="connsiteX14" fmla="*/ 10927227 w 12114255"/>
              <a:gd name="connsiteY14" fmla="*/ 5922366 h 6335587"/>
              <a:gd name="connsiteX15" fmla="*/ 12085310 w 12114255"/>
              <a:gd name="connsiteY15" fmla="*/ 5921320 h 6335587"/>
              <a:gd name="connsiteX16" fmla="*/ 12063456 w 12114255"/>
              <a:gd name="connsiteY16" fmla="*/ 2621674 h 6335587"/>
              <a:gd name="connsiteX17" fmla="*/ 12054104 w 12114255"/>
              <a:gd name="connsiteY17" fmla="*/ 176313 h 6335587"/>
              <a:gd name="connsiteX18" fmla="*/ 11289537 w 12114255"/>
              <a:gd name="connsiteY18" fmla="*/ 107615 h 6335587"/>
              <a:gd name="connsiteX19" fmla="*/ 10689999 w 12114255"/>
              <a:gd name="connsiteY19" fmla="*/ 70591 h 6335587"/>
              <a:gd name="connsiteX20" fmla="*/ 7599878 w 12114255"/>
              <a:gd name="connsiteY20" fmla="*/ 75910 h 6335587"/>
              <a:gd name="connsiteX21" fmla="*/ 1892744 w 12114255"/>
              <a:gd name="connsiteY21" fmla="*/ 0 h 6335587"/>
              <a:gd name="connsiteX0" fmla="*/ 1892744 w 12114253"/>
              <a:gd name="connsiteY0" fmla="*/ 0 h 6335587"/>
              <a:gd name="connsiteX1" fmla="*/ 304663 w 12114253"/>
              <a:gd name="connsiteY1" fmla="*/ 10761 h 6335587"/>
              <a:gd name="connsiteX2" fmla="*/ 0 w 12114253"/>
              <a:gd name="connsiteY2" fmla="*/ 47942 h 6335587"/>
              <a:gd name="connsiteX3" fmla="*/ 0 w 12114253"/>
              <a:gd name="connsiteY3" fmla="*/ 909146 h 6335587"/>
              <a:gd name="connsiteX4" fmla="*/ 4597 w 12114253"/>
              <a:gd name="connsiteY4" fmla="*/ 909146 h 6335587"/>
              <a:gd name="connsiteX5" fmla="*/ 88972 w 12114253"/>
              <a:gd name="connsiteY5" fmla="*/ 3523848 h 6335587"/>
              <a:gd name="connsiteX6" fmla="*/ 148480 w 12114253"/>
              <a:gd name="connsiteY6" fmla="*/ 5930841 h 6335587"/>
              <a:gd name="connsiteX7" fmla="*/ 2638911 w 12114253"/>
              <a:gd name="connsiteY7" fmla="*/ 5933377 h 6335587"/>
              <a:gd name="connsiteX8" fmla="*/ 4080684 w 12114253"/>
              <a:gd name="connsiteY8" fmla="*/ 5926717 h 6335587"/>
              <a:gd name="connsiteX9" fmla="*/ 5045206 w 12114253"/>
              <a:gd name="connsiteY9" fmla="*/ 5927859 h 6335587"/>
              <a:gd name="connsiteX10" fmla="*/ 5855834 w 12114253"/>
              <a:gd name="connsiteY10" fmla="*/ 6335587 h 6335587"/>
              <a:gd name="connsiteX11" fmla="*/ 6274422 w 12114253"/>
              <a:gd name="connsiteY11" fmla="*/ 5903346 h 6335587"/>
              <a:gd name="connsiteX12" fmla="*/ 9098386 w 12114253"/>
              <a:gd name="connsiteY12" fmla="*/ 5911624 h 6335587"/>
              <a:gd name="connsiteX13" fmla="*/ 10007288 w 12114253"/>
              <a:gd name="connsiteY13" fmla="*/ 5914499 h 6335587"/>
              <a:gd name="connsiteX14" fmla="*/ 10927227 w 12114253"/>
              <a:gd name="connsiteY14" fmla="*/ 5922366 h 6335587"/>
              <a:gd name="connsiteX15" fmla="*/ 12085310 w 12114253"/>
              <a:gd name="connsiteY15" fmla="*/ 5921320 h 6335587"/>
              <a:gd name="connsiteX16" fmla="*/ 12063456 w 12114253"/>
              <a:gd name="connsiteY16" fmla="*/ 2621674 h 6335587"/>
              <a:gd name="connsiteX17" fmla="*/ 12054104 w 12114253"/>
              <a:gd name="connsiteY17" fmla="*/ 176313 h 6335587"/>
              <a:gd name="connsiteX18" fmla="*/ 11289537 w 12114253"/>
              <a:gd name="connsiteY18" fmla="*/ 107615 h 6335587"/>
              <a:gd name="connsiteX19" fmla="*/ 10259313 w 12114253"/>
              <a:gd name="connsiteY19" fmla="*/ 101059 h 6335587"/>
              <a:gd name="connsiteX20" fmla="*/ 7599878 w 12114253"/>
              <a:gd name="connsiteY20" fmla="*/ 75910 h 6335587"/>
              <a:gd name="connsiteX21" fmla="*/ 1892744 w 12114253"/>
              <a:gd name="connsiteY21" fmla="*/ 0 h 6335587"/>
              <a:gd name="connsiteX0" fmla="*/ 1892744 w 12114255"/>
              <a:gd name="connsiteY0" fmla="*/ 0 h 6335587"/>
              <a:gd name="connsiteX1" fmla="*/ 304663 w 12114255"/>
              <a:gd name="connsiteY1" fmla="*/ 10761 h 6335587"/>
              <a:gd name="connsiteX2" fmla="*/ 0 w 12114255"/>
              <a:gd name="connsiteY2" fmla="*/ 47942 h 6335587"/>
              <a:gd name="connsiteX3" fmla="*/ 0 w 12114255"/>
              <a:gd name="connsiteY3" fmla="*/ 909146 h 6335587"/>
              <a:gd name="connsiteX4" fmla="*/ 4597 w 12114255"/>
              <a:gd name="connsiteY4" fmla="*/ 909146 h 6335587"/>
              <a:gd name="connsiteX5" fmla="*/ 88972 w 12114255"/>
              <a:gd name="connsiteY5" fmla="*/ 3523848 h 6335587"/>
              <a:gd name="connsiteX6" fmla="*/ 148480 w 12114255"/>
              <a:gd name="connsiteY6" fmla="*/ 5930841 h 6335587"/>
              <a:gd name="connsiteX7" fmla="*/ 2638911 w 12114255"/>
              <a:gd name="connsiteY7" fmla="*/ 5933377 h 6335587"/>
              <a:gd name="connsiteX8" fmla="*/ 4080684 w 12114255"/>
              <a:gd name="connsiteY8" fmla="*/ 5926717 h 6335587"/>
              <a:gd name="connsiteX9" fmla="*/ 5045206 w 12114255"/>
              <a:gd name="connsiteY9" fmla="*/ 5927859 h 6335587"/>
              <a:gd name="connsiteX10" fmla="*/ 5855834 w 12114255"/>
              <a:gd name="connsiteY10" fmla="*/ 6335587 h 6335587"/>
              <a:gd name="connsiteX11" fmla="*/ 6274422 w 12114255"/>
              <a:gd name="connsiteY11" fmla="*/ 5903346 h 6335587"/>
              <a:gd name="connsiteX12" fmla="*/ 9098386 w 12114255"/>
              <a:gd name="connsiteY12" fmla="*/ 5911624 h 6335587"/>
              <a:gd name="connsiteX13" fmla="*/ 10007288 w 12114255"/>
              <a:gd name="connsiteY13" fmla="*/ 5914499 h 6335587"/>
              <a:gd name="connsiteX14" fmla="*/ 10927227 w 12114255"/>
              <a:gd name="connsiteY14" fmla="*/ 5922366 h 6335587"/>
              <a:gd name="connsiteX15" fmla="*/ 12085310 w 12114255"/>
              <a:gd name="connsiteY15" fmla="*/ 5921320 h 6335587"/>
              <a:gd name="connsiteX16" fmla="*/ 12063456 w 12114255"/>
              <a:gd name="connsiteY16" fmla="*/ 2621674 h 6335587"/>
              <a:gd name="connsiteX17" fmla="*/ 12054104 w 12114255"/>
              <a:gd name="connsiteY17" fmla="*/ 176313 h 6335587"/>
              <a:gd name="connsiteX18" fmla="*/ 11289537 w 12114255"/>
              <a:gd name="connsiteY18" fmla="*/ 107615 h 6335587"/>
              <a:gd name="connsiteX19" fmla="*/ 10259313 w 12114255"/>
              <a:gd name="connsiteY19" fmla="*/ 101059 h 6335587"/>
              <a:gd name="connsiteX20" fmla="*/ 7599878 w 12114255"/>
              <a:gd name="connsiteY20" fmla="*/ 75910 h 6335587"/>
              <a:gd name="connsiteX21" fmla="*/ 1892744 w 12114255"/>
              <a:gd name="connsiteY21" fmla="*/ 0 h 6335587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080684 w 12114253"/>
              <a:gd name="connsiteY8" fmla="*/ 5926717 h 6330524"/>
              <a:gd name="connsiteX9" fmla="*/ 5045206 w 12114253"/>
              <a:gd name="connsiteY9" fmla="*/ 5927859 h 6330524"/>
              <a:gd name="connsiteX10" fmla="*/ 5731339 w 12114253"/>
              <a:gd name="connsiteY10" fmla="*/ 6330524 h 6330524"/>
              <a:gd name="connsiteX11" fmla="*/ 6274422 w 12114253"/>
              <a:gd name="connsiteY11" fmla="*/ 5903346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5"/>
              <a:gd name="connsiteY0" fmla="*/ 0 h 6330524"/>
              <a:gd name="connsiteX1" fmla="*/ 304663 w 12114255"/>
              <a:gd name="connsiteY1" fmla="*/ 10761 h 6330524"/>
              <a:gd name="connsiteX2" fmla="*/ 0 w 12114255"/>
              <a:gd name="connsiteY2" fmla="*/ 47942 h 6330524"/>
              <a:gd name="connsiteX3" fmla="*/ 0 w 12114255"/>
              <a:gd name="connsiteY3" fmla="*/ 909146 h 6330524"/>
              <a:gd name="connsiteX4" fmla="*/ 4597 w 12114255"/>
              <a:gd name="connsiteY4" fmla="*/ 909146 h 6330524"/>
              <a:gd name="connsiteX5" fmla="*/ 88972 w 12114255"/>
              <a:gd name="connsiteY5" fmla="*/ 3523848 h 6330524"/>
              <a:gd name="connsiteX6" fmla="*/ 148480 w 12114255"/>
              <a:gd name="connsiteY6" fmla="*/ 5930841 h 6330524"/>
              <a:gd name="connsiteX7" fmla="*/ 2638911 w 12114255"/>
              <a:gd name="connsiteY7" fmla="*/ 5933377 h 6330524"/>
              <a:gd name="connsiteX8" fmla="*/ 4080684 w 12114255"/>
              <a:gd name="connsiteY8" fmla="*/ 5926717 h 6330524"/>
              <a:gd name="connsiteX9" fmla="*/ 5045206 w 12114255"/>
              <a:gd name="connsiteY9" fmla="*/ 5927859 h 6330524"/>
              <a:gd name="connsiteX10" fmla="*/ 5731339 w 12114255"/>
              <a:gd name="connsiteY10" fmla="*/ 6330524 h 6330524"/>
              <a:gd name="connsiteX11" fmla="*/ 6077302 w 12114255"/>
              <a:gd name="connsiteY11" fmla="*/ 5908409 h 6330524"/>
              <a:gd name="connsiteX12" fmla="*/ 9098386 w 12114255"/>
              <a:gd name="connsiteY12" fmla="*/ 5911624 h 6330524"/>
              <a:gd name="connsiteX13" fmla="*/ 10007288 w 12114255"/>
              <a:gd name="connsiteY13" fmla="*/ 5914499 h 6330524"/>
              <a:gd name="connsiteX14" fmla="*/ 10927227 w 12114255"/>
              <a:gd name="connsiteY14" fmla="*/ 5922366 h 6330524"/>
              <a:gd name="connsiteX15" fmla="*/ 12085310 w 12114255"/>
              <a:gd name="connsiteY15" fmla="*/ 5921320 h 6330524"/>
              <a:gd name="connsiteX16" fmla="*/ 12063456 w 12114255"/>
              <a:gd name="connsiteY16" fmla="*/ 2621674 h 6330524"/>
              <a:gd name="connsiteX17" fmla="*/ 12054104 w 12114255"/>
              <a:gd name="connsiteY17" fmla="*/ 176313 h 6330524"/>
              <a:gd name="connsiteX18" fmla="*/ 11289537 w 12114255"/>
              <a:gd name="connsiteY18" fmla="*/ 107615 h 6330524"/>
              <a:gd name="connsiteX19" fmla="*/ 10259313 w 12114255"/>
              <a:gd name="connsiteY19" fmla="*/ 101059 h 6330524"/>
              <a:gd name="connsiteX20" fmla="*/ 7599878 w 12114255"/>
              <a:gd name="connsiteY20" fmla="*/ 75910 h 6330524"/>
              <a:gd name="connsiteX21" fmla="*/ 1892744 w 12114255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080684 w 12114253"/>
              <a:gd name="connsiteY8" fmla="*/ 5926717 h 6330524"/>
              <a:gd name="connsiteX9" fmla="*/ 5045206 w 12114253"/>
              <a:gd name="connsiteY9" fmla="*/ 5927859 h 6330524"/>
              <a:gd name="connsiteX10" fmla="*/ 5731339 w 12114253"/>
              <a:gd name="connsiteY10" fmla="*/ 6330524 h 6330524"/>
              <a:gd name="connsiteX11" fmla="*/ 6077302 w 12114253"/>
              <a:gd name="connsiteY11" fmla="*/ 5908409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5"/>
              <a:gd name="connsiteY0" fmla="*/ 0 h 6330524"/>
              <a:gd name="connsiteX1" fmla="*/ 304663 w 12114255"/>
              <a:gd name="connsiteY1" fmla="*/ 10761 h 6330524"/>
              <a:gd name="connsiteX2" fmla="*/ 0 w 12114255"/>
              <a:gd name="connsiteY2" fmla="*/ 47942 h 6330524"/>
              <a:gd name="connsiteX3" fmla="*/ 0 w 12114255"/>
              <a:gd name="connsiteY3" fmla="*/ 909146 h 6330524"/>
              <a:gd name="connsiteX4" fmla="*/ 4597 w 12114255"/>
              <a:gd name="connsiteY4" fmla="*/ 909146 h 6330524"/>
              <a:gd name="connsiteX5" fmla="*/ 88972 w 12114255"/>
              <a:gd name="connsiteY5" fmla="*/ 3523848 h 6330524"/>
              <a:gd name="connsiteX6" fmla="*/ 148480 w 12114255"/>
              <a:gd name="connsiteY6" fmla="*/ 5930841 h 6330524"/>
              <a:gd name="connsiteX7" fmla="*/ 2638911 w 12114255"/>
              <a:gd name="connsiteY7" fmla="*/ 5933377 h 6330524"/>
              <a:gd name="connsiteX8" fmla="*/ 4308929 w 12114255"/>
              <a:gd name="connsiteY8" fmla="*/ 5926717 h 6330524"/>
              <a:gd name="connsiteX9" fmla="*/ 5045206 w 12114255"/>
              <a:gd name="connsiteY9" fmla="*/ 5927859 h 6330524"/>
              <a:gd name="connsiteX10" fmla="*/ 5731339 w 12114255"/>
              <a:gd name="connsiteY10" fmla="*/ 6330524 h 6330524"/>
              <a:gd name="connsiteX11" fmla="*/ 6077302 w 12114255"/>
              <a:gd name="connsiteY11" fmla="*/ 5908409 h 6330524"/>
              <a:gd name="connsiteX12" fmla="*/ 9098386 w 12114255"/>
              <a:gd name="connsiteY12" fmla="*/ 5911624 h 6330524"/>
              <a:gd name="connsiteX13" fmla="*/ 10007288 w 12114255"/>
              <a:gd name="connsiteY13" fmla="*/ 5914499 h 6330524"/>
              <a:gd name="connsiteX14" fmla="*/ 10927227 w 12114255"/>
              <a:gd name="connsiteY14" fmla="*/ 5922366 h 6330524"/>
              <a:gd name="connsiteX15" fmla="*/ 12085310 w 12114255"/>
              <a:gd name="connsiteY15" fmla="*/ 5921320 h 6330524"/>
              <a:gd name="connsiteX16" fmla="*/ 12063456 w 12114255"/>
              <a:gd name="connsiteY16" fmla="*/ 2621674 h 6330524"/>
              <a:gd name="connsiteX17" fmla="*/ 12054104 w 12114255"/>
              <a:gd name="connsiteY17" fmla="*/ 176313 h 6330524"/>
              <a:gd name="connsiteX18" fmla="*/ 11289537 w 12114255"/>
              <a:gd name="connsiteY18" fmla="*/ 107615 h 6330524"/>
              <a:gd name="connsiteX19" fmla="*/ 10259313 w 12114255"/>
              <a:gd name="connsiteY19" fmla="*/ 101059 h 6330524"/>
              <a:gd name="connsiteX20" fmla="*/ 7599878 w 12114255"/>
              <a:gd name="connsiteY20" fmla="*/ 75910 h 6330524"/>
              <a:gd name="connsiteX21" fmla="*/ 1892744 w 12114255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308929 w 12114253"/>
              <a:gd name="connsiteY8" fmla="*/ 5926717 h 6330524"/>
              <a:gd name="connsiteX9" fmla="*/ 5141474 w 12114253"/>
              <a:gd name="connsiteY9" fmla="*/ 5927859 h 6330524"/>
              <a:gd name="connsiteX10" fmla="*/ 5731339 w 12114253"/>
              <a:gd name="connsiteY10" fmla="*/ 6330524 h 6330524"/>
              <a:gd name="connsiteX11" fmla="*/ 6077302 w 12114253"/>
              <a:gd name="connsiteY11" fmla="*/ 5908409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3"/>
              <a:gd name="connsiteY0" fmla="*/ 0 h 6330524"/>
              <a:gd name="connsiteX1" fmla="*/ 304663 w 12114253"/>
              <a:gd name="connsiteY1" fmla="*/ 10761 h 6330524"/>
              <a:gd name="connsiteX2" fmla="*/ 0 w 12114253"/>
              <a:gd name="connsiteY2" fmla="*/ 47942 h 6330524"/>
              <a:gd name="connsiteX3" fmla="*/ 0 w 12114253"/>
              <a:gd name="connsiteY3" fmla="*/ 909146 h 6330524"/>
              <a:gd name="connsiteX4" fmla="*/ 4597 w 12114253"/>
              <a:gd name="connsiteY4" fmla="*/ 909146 h 6330524"/>
              <a:gd name="connsiteX5" fmla="*/ 88972 w 12114253"/>
              <a:gd name="connsiteY5" fmla="*/ 3523848 h 6330524"/>
              <a:gd name="connsiteX6" fmla="*/ 148480 w 12114253"/>
              <a:gd name="connsiteY6" fmla="*/ 5930841 h 6330524"/>
              <a:gd name="connsiteX7" fmla="*/ 2638911 w 12114253"/>
              <a:gd name="connsiteY7" fmla="*/ 5933377 h 6330524"/>
              <a:gd name="connsiteX8" fmla="*/ 4308929 w 12114253"/>
              <a:gd name="connsiteY8" fmla="*/ 5926717 h 6330524"/>
              <a:gd name="connsiteX9" fmla="*/ 5141474 w 12114253"/>
              <a:gd name="connsiteY9" fmla="*/ 5927859 h 6330524"/>
              <a:gd name="connsiteX10" fmla="*/ 5731339 w 12114253"/>
              <a:gd name="connsiteY10" fmla="*/ 6330524 h 6330524"/>
              <a:gd name="connsiteX11" fmla="*/ 6196455 w 12114253"/>
              <a:gd name="connsiteY11" fmla="*/ 5908410 h 6330524"/>
              <a:gd name="connsiteX12" fmla="*/ 9098386 w 12114253"/>
              <a:gd name="connsiteY12" fmla="*/ 5911624 h 6330524"/>
              <a:gd name="connsiteX13" fmla="*/ 10007288 w 12114253"/>
              <a:gd name="connsiteY13" fmla="*/ 5914499 h 6330524"/>
              <a:gd name="connsiteX14" fmla="*/ 10927227 w 12114253"/>
              <a:gd name="connsiteY14" fmla="*/ 5922366 h 6330524"/>
              <a:gd name="connsiteX15" fmla="*/ 12085310 w 12114253"/>
              <a:gd name="connsiteY15" fmla="*/ 5921320 h 6330524"/>
              <a:gd name="connsiteX16" fmla="*/ 12063456 w 12114253"/>
              <a:gd name="connsiteY16" fmla="*/ 2621674 h 6330524"/>
              <a:gd name="connsiteX17" fmla="*/ 12054104 w 12114253"/>
              <a:gd name="connsiteY17" fmla="*/ 176313 h 6330524"/>
              <a:gd name="connsiteX18" fmla="*/ 11289537 w 12114253"/>
              <a:gd name="connsiteY18" fmla="*/ 107615 h 6330524"/>
              <a:gd name="connsiteX19" fmla="*/ 10259313 w 12114253"/>
              <a:gd name="connsiteY19" fmla="*/ 101059 h 6330524"/>
              <a:gd name="connsiteX20" fmla="*/ 7599878 w 12114253"/>
              <a:gd name="connsiteY20" fmla="*/ 75910 h 6330524"/>
              <a:gd name="connsiteX21" fmla="*/ 1892744 w 12114253"/>
              <a:gd name="connsiteY21" fmla="*/ 0 h 6330524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141474 w 12114253"/>
              <a:gd name="connsiteY9" fmla="*/ 5927859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236797 w 12114253"/>
              <a:gd name="connsiteY9" fmla="*/ 5927859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196455 w 12114253"/>
              <a:gd name="connsiteY11" fmla="*/ 5908410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92239 w 12114253"/>
              <a:gd name="connsiteY11" fmla="*/ 5912762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2638911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14253"/>
              <a:gd name="connsiteY0" fmla="*/ 0 h 6231011"/>
              <a:gd name="connsiteX1" fmla="*/ 304663 w 12114253"/>
              <a:gd name="connsiteY1" fmla="*/ 10761 h 6231011"/>
              <a:gd name="connsiteX2" fmla="*/ 0 w 12114253"/>
              <a:gd name="connsiteY2" fmla="*/ 47942 h 6231011"/>
              <a:gd name="connsiteX3" fmla="*/ 0 w 12114253"/>
              <a:gd name="connsiteY3" fmla="*/ 909146 h 6231011"/>
              <a:gd name="connsiteX4" fmla="*/ 4597 w 12114253"/>
              <a:gd name="connsiteY4" fmla="*/ 909146 h 6231011"/>
              <a:gd name="connsiteX5" fmla="*/ 88972 w 12114253"/>
              <a:gd name="connsiteY5" fmla="*/ 3523848 h 6231011"/>
              <a:gd name="connsiteX6" fmla="*/ 148480 w 12114253"/>
              <a:gd name="connsiteY6" fmla="*/ 5930841 h 6231011"/>
              <a:gd name="connsiteX7" fmla="*/ 3319168 w 12114253"/>
              <a:gd name="connsiteY7" fmla="*/ 5933377 h 6231011"/>
              <a:gd name="connsiteX8" fmla="*/ 4308929 w 12114253"/>
              <a:gd name="connsiteY8" fmla="*/ 5926717 h 6231011"/>
              <a:gd name="connsiteX9" fmla="*/ 5308288 w 12114253"/>
              <a:gd name="connsiteY9" fmla="*/ 5937810 h 6231011"/>
              <a:gd name="connsiteX10" fmla="*/ 5707509 w 12114253"/>
              <a:gd name="connsiteY10" fmla="*/ 6231011 h 6231011"/>
              <a:gd name="connsiteX11" fmla="*/ 6071394 w 12114253"/>
              <a:gd name="connsiteY11" fmla="*/ 5917114 h 6231011"/>
              <a:gd name="connsiteX12" fmla="*/ 9098386 w 12114253"/>
              <a:gd name="connsiteY12" fmla="*/ 5911624 h 6231011"/>
              <a:gd name="connsiteX13" fmla="*/ 10007288 w 12114253"/>
              <a:gd name="connsiteY13" fmla="*/ 5914499 h 6231011"/>
              <a:gd name="connsiteX14" fmla="*/ 10927227 w 12114253"/>
              <a:gd name="connsiteY14" fmla="*/ 5922366 h 6231011"/>
              <a:gd name="connsiteX15" fmla="*/ 12085310 w 12114253"/>
              <a:gd name="connsiteY15" fmla="*/ 5921320 h 6231011"/>
              <a:gd name="connsiteX16" fmla="*/ 12063456 w 12114253"/>
              <a:gd name="connsiteY16" fmla="*/ 2621674 h 6231011"/>
              <a:gd name="connsiteX17" fmla="*/ 12054104 w 12114253"/>
              <a:gd name="connsiteY17" fmla="*/ 176313 h 6231011"/>
              <a:gd name="connsiteX18" fmla="*/ 11289537 w 12114253"/>
              <a:gd name="connsiteY18" fmla="*/ 107615 h 6231011"/>
              <a:gd name="connsiteX19" fmla="*/ 10259313 w 12114253"/>
              <a:gd name="connsiteY19" fmla="*/ 101059 h 6231011"/>
              <a:gd name="connsiteX20" fmla="*/ 7599878 w 12114253"/>
              <a:gd name="connsiteY20" fmla="*/ 75910 h 6231011"/>
              <a:gd name="connsiteX21" fmla="*/ 1892744 w 12114253"/>
              <a:gd name="connsiteY21" fmla="*/ 0 h 6231011"/>
              <a:gd name="connsiteX0" fmla="*/ 1892744 w 12107348"/>
              <a:gd name="connsiteY0" fmla="*/ 0 h 6231011"/>
              <a:gd name="connsiteX1" fmla="*/ 304663 w 12107348"/>
              <a:gd name="connsiteY1" fmla="*/ 10761 h 6231011"/>
              <a:gd name="connsiteX2" fmla="*/ 0 w 12107348"/>
              <a:gd name="connsiteY2" fmla="*/ 47942 h 6231011"/>
              <a:gd name="connsiteX3" fmla="*/ 0 w 12107348"/>
              <a:gd name="connsiteY3" fmla="*/ 909146 h 6231011"/>
              <a:gd name="connsiteX4" fmla="*/ 4597 w 12107348"/>
              <a:gd name="connsiteY4" fmla="*/ 909146 h 6231011"/>
              <a:gd name="connsiteX5" fmla="*/ 88972 w 12107348"/>
              <a:gd name="connsiteY5" fmla="*/ 3523848 h 6231011"/>
              <a:gd name="connsiteX6" fmla="*/ 148480 w 12107348"/>
              <a:gd name="connsiteY6" fmla="*/ 5930841 h 6231011"/>
              <a:gd name="connsiteX7" fmla="*/ 3319168 w 12107348"/>
              <a:gd name="connsiteY7" fmla="*/ 5933377 h 6231011"/>
              <a:gd name="connsiteX8" fmla="*/ 4308929 w 12107348"/>
              <a:gd name="connsiteY8" fmla="*/ 5926717 h 6231011"/>
              <a:gd name="connsiteX9" fmla="*/ 5308288 w 12107348"/>
              <a:gd name="connsiteY9" fmla="*/ 5937810 h 6231011"/>
              <a:gd name="connsiteX10" fmla="*/ 5707509 w 12107348"/>
              <a:gd name="connsiteY10" fmla="*/ 6231011 h 6231011"/>
              <a:gd name="connsiteX11" fmla="*/ 6071394 w 12107348"/>
              <a:gd name="connsiteY11" fmla="*/ 5917114 h 6231011"/>
              <a:gd name="connsiteX12" fmla="*/ 9098386 w 12107348"/>
              <a:gd name="connsiteY12" fmla="*/ 5911624 h 6231011"/>
              <a:gd name="connsiteX13" fmla="*/ 10007288 w 12107348"/>
              <a:gd name="connsiteY13" fmla="*/ 5914499 h 6231011"/>
              <a:gd name="connsiteX14" fmla="*/ 10927227 w 12107348"/>
              <a:gd name="connsiteY14" fmla="*/ 5922366 h 6231011"/>
              <a:gd name="connsiteX15" fmla="*/ 12085310 w 12107348"/>
              <a:gd name="connsiteY15" fmla="*/ 5921320 h 6231011"/>
              <a:gd name="connsiteX16" fmla="*/ 12063456 w 12107348"/>
              <a:gd name="connsiteY16" fmla="*/ 2621674 h 6231011"/>
              <a:gd name="connsiteX17" fmla="*/ 12054104 w 12107348"/>
              <a:gd name="connsiteY17" fmla="*/ 176313 h 6231011"/>
              <a:gd name="connsiteX18" fmla="*/ 11289537 w 12107348"/>
              <a:gd name="connsiteY18" fmla="*/ 107615 h 6231011"/>
              <a:gd name="connsiteX19" fmla="*/ 10259313 w 12107348"/>
              <a:gd name="connsiteY19" fmla="*/ 101059 h 6231011"/>
              <a:gd name="connsiteX20" fmla="*/ 7599878 w 12107348"/>
              <a:gd name="connsiteY20" fmla="*/ 75910 h 6231011"/>
              <a:gd name="connsiteX21" fmla="*/ 1892744 w 12107348"/>
              <a:gd name="connsiteY21" fmla="*/ 0 h 6231011"/>
              <a:gd name="connsiteX0" fmla="*/ 1892744 w 12107348"/>
              <a:gd name="connsiteY0" fmla="*/ 0 h 6231011"/>
              <a:gd name="connsiteX1" fmla="*/ 304663 w 12107348"/>
              <a:gd name="connsiteY1" fmla="*/ 10761 h 6231011"/>
              <a:gd name="connsiteX2" fmla="*/ 0 w 12107348"/>
              <a:gd name="connsiteY2" fmla="*/ 47942 h 6231011"/>
              <a:gd name="connsiteX3" fmla="*/ 0 w 12107348"/>
              <a:gd name="connsiteY3" fmla="*/ 909146 h 6231011"/>
              <a:gd name="connsiteX4" fmla="*/ 4597 w 12107348"/>
              <a:gd name="connsiteY4" fmla="*/ 909146 h 6231011"/>
              <a:gd name="connsiteX5" fmla="*/ 88972 w 12107348"/>
              <a:gd name="connsiteY5" fmla="*/ 3523848 h 6231011"/>
              <a:gd name="connsiteX6" fmla="*/ 148480 w 12107348"/>
              <a:gd name="connsiteY6" fmla="*/ 5930841 h 6231011"/>
              <a:gd name="connsiteX7" fmla="*/ 3319168 w 12107348"/>
              <a:gd name="connsiteY7" fmla="*/ 5933377 h 6231011"/>
              <a:gd name="connsiteX8" fmla="*/ 4308929 w 12107348"/>
              <a:gd name="connsiteY8" fmla="*/ 5926717 h 6231011"/>
              <a:gd name="connsiteX9" fmla="*/ 5308288 w 12107348"/>
              <a:gd name="connsiteY9" fmla="*/ 5937810 h 6231011"/>
              <a:gd name="connsiteX10" fmla="*/ 5707509 w 12107348"/>
              <a:gd name="connsiteY10" fmla="*/ 6231011 h 6231011"/>
              <a:gd name="connsiteX11" fmla="*/ 6071394 w 12107348"/>
              <a:gd name="connsiteY11" fmla="*/ 5917114 h 6231011"/>
              <a:gd name="connsiteX12" fmla="*/ 9098386 w 12107348"/>
              <a:gd name="connsiteY12" fmla="*/ 5911624 h 6231011"/>
              <a:gd name="connsiteX13" fmla="*/ 10007288 w 12107348"/>
              <a:gd name="connsiteY13" fmla="*/ 5914499 h 6231011"/>
              <a:gd name="connsiteX14" fmla="*/ 10927227 w 12107348"/>
              <a:gd name="connsiteY14" fmla="*/ 5922366 h 6231011"/>
              <a:gd name="connsiteX15" fmla="*/ 12085310 w 12107348"/>
              <a:gd name="connsiteY15" fmla="*/ 5921320 h 6231011"/>
              <a:gd name="connsiteX16" fmla="*/ 12063456 w 12107348"/>
              <a:gd name="connsiteY16" fmla="*/ 2621674 h 6231011"/>
              <a:gd name="connsiteX17" fmla="*/ 12054104 w 12107348"/>
              <a:gd name="connsiteY17" fmla="*/ 176313 h 6231011"/>
              <a:gd name="connsiteX18" fmla="*/ 11289537 w 12107348"/>
              <a:gd name="connsiteY18" fmla="*/ 107615 h 6231011"/>
              <a:gd name="connsiteX19" fmla="*/ 10259313 w 12107348"/>
              <a:gd name="connsiteY19" fmla="*/ 101059 h 6231011"/>
              <a:gd name="connsiteX20" fmla="*/ 7599878 w 12107348"/>
              <a:gd name="connsiteY20" fmla="*/ 75910 h 6231011"/>
              <a:gd name="connsiteX21" fmla="*/ 1892744 w 12107348"/>
              <a:gd name="connsiteY21" fmla="*/ 0 h 6231011"/>
              <a:gd name="connsiteX0" fmla="*/ 1892744 w 12113512"/>
              <a:gd name="connsiteY0" fmla="*/ 25991 h 6257002"/>
              <a:gd name="connsiteX1" fmla="*/ 304663 w 12113512"/>
              <a:gd name="connsiteY1" fmla="*/ 36752 h 6257002"/>
              <a:gd name="connsiteX2" fmla="*/ 0 w 12113512"/>
              <a:gd name="connsiteY2" fmla="*/ 73933 h 6257002"/>
              <a:gd name="connsiteX3" fmla="*/ 0 w 12113512"/>
              <a:gd name="connsiteY3" fmla="*/ 935137 h 6257002"/>
              <a:gd name="connsiteX4" fmla="*/ 4597 w 12113512"/>
              <a:gd name="connsiteY4" fmla="*/ 935137 h 6257002"/>
              <a:gd name="connsiteX5" fmla="*/ 88972 w 12113512"/>
              <a:gd name="connsiteY5" fmla="*/ 3549839 h 6257002"/>
              <a:gd name="connsiteX6" fmla="*/ 148480 w 12113512"/>
              <a:gd name="connsiteY6" fmla="*/ 5956832 h 6257002"/>
              <a:gd name="connsiteX7" fmla="*/ 3319168 w 12113512"/>
              <a:gd name="connsiteY7" fmla="*/ 5959368 h 6257002"/>
              <a:gd name="connsiteX8" fmla="*/ 4308929 w 12113512"/>
              <a:gd name="connsiteY8" fmla="*/ 5952708 h 6257002"/>
              <a:gd name="connsiteX9" fmla="*/ 5308288 w 12113512"/>
              <a:gd name="connsiteY9" fmla="*/ 5963801 h 6257002"/>
              <a:gd name="connsiteX10" fmla="*/ 5707509 w 12113512"/>
              <a:gd name="connsiteY10" fmla="*/ 6257002 h 6257002"/>
              <a:gd name="connsiteX11" fmla="*/ 6071394 w 12113512"/>
              <a:gd name="connsiteY11" fmla="*/ 5943105 h 6257002"/>
              <a:gd name="connsiteX12" fmla="*/ 9098386 w 12113512"/>
              <a:gd name="connsiteY12" fmla="*/ 5937615 h 6257002"/>
              <a:gd name="connsiteX13" fmla="*/ 10007288 w 12113512"/>
              <a:gd name="connsiteY13" fmla="*/ 5940490 h 6257002"/>
              <a:gd name="connsiteX14" fmla="*/ 10927227 w 12113512"/>
              <a:gd name="connsiteY14" fmla="*/ 5948357 h 6257002"/>
              <a:gd name="connsiteX15" fmla="*/ 12085310 w 12113512"/>
              <a:gd name="connsiteY15" fmla="*/ 5947311 h 6257002"/>
              <a:gd name="connsiteX16" fmla="*/ 12063456 w 12113512"/>
              <a:gd name="connsiteY16" fmla="*/ 2647665 h 6257002"/>
              <a:gd name="connsiteX17" fmla="*/ 12054104 w 12113512"/>
              <a:gd name="connsiteY17" fmla="*/ 202304 h 6257002"/>
              <a:gd name="connsiteX18" fmla="*/ 11486459 w 12113512"/>
              <a:gd name="connsiteY18" fmla="*/ 141081 h 6257002"/>
              <a:gd name="connsiteX19" fmla="*/ 10259313 w 12113512"/>
              <a:gd name="connsiteY19" fmla="*/ 127050 h 6257002"/>
              <a:gd name="connsiteX20" fmla="*/ 7599878 w 12113512"/>
              <a:gd name="connsiteY20" fmla="*/ 101901 h 6257002"/>
              <a:gd name="connsiteX21" fmla="*/ 1892744 w 12113512"/>
              <a:gd name="connsiteY21" fmla="*/ 25991 h 6257002"/>
              <a:gd name="connsiteX0" fmla="*/ 1892744 w 12117505"/>
              <a:gd name="connsiteY0" fmla="*/ 0 h 6231011"/>
              <a:gd name="connsiteX1" fmla="*/ 304663 w 12117505"/>
              <a:gd name="connsiteY1" fmla="*/ 10761 h 6231011"/>
              <a:gd name="connsiteX2" fmla="*/ 0 w 12117505"/>
              <a:gd name="connsiteY2" fmla="*/ 47942 h 6231011"/>
              <a:gd name="connsiteX3" fmla="*/ 0 w 12117505"/>
              <a:gd name="connsiteY3" fmla="*/ 909146 h 6231011"/>
              <a:gd name="connsiteX4" fmla="*/ 4597 w 12117505"/>
              <a:gd name="connsiteY4" fmla="*/ 909146 h 6231011"/>
              <a:gd name="connsiteX5" fmla="*/ 88972 w 12117505"/>
              <a:gd name="connsiteY5" fmla="*/ 3523848 h 6231011"/>
              <a:gd name="connsiteX6" fmla="*/ 148480 w 12117505"/>
              <a:gd name="connsiteY6" fmla="*/ 5930841 h 6231011"/>
              <a:gd name="connsiteX7" fmla="*/ 3319168 w 12117505"/>
              <a:gd name="connsiteY7" fmla="*/ 5933377 h 6231011"/>
              <a:gd name="connsiteX8" fmla="*/ 4308929 w 12117505"/>
              <a:gd name="connsiteY8" fmla="*/ 5926717 h 6231011"/>
              <a:gd name="connsiteX9" fmla="*/ 5308288 w 12117505"/>
              <a:gd name="connsiteY9" fmla="*/ 5937810 h 6231011"/>
              <a:gd name="connsiteX10" fmla="*/ 5707509 w 12117505"/>
              <a:gd name="connsiteY10" fmla="*/ 6231011 h 6231011"/>
              <a:gd name="connsiteX11" fmla="*/ 6071394 w 12117505"/>
              <a:gd name="connsiteY11" fmla="*/ 5917114 h 6231011"/>
              <a:gd name="connsiteX12" fmla="*/ 9098386 w 12117505"/>
              <a:gd name="connsiteY12" fmla="*/ 5911624 h 6231011"/>
              <a:gd name="connsiteX13" fmla="*/ 10007288 w 12117505"/>
              <a:gd name="connsiteY13" fmla="*/ 5914499 h 6231011"/>
              <a:gd name="connsiteX14" fmla="*/ 10927227 w 12117505"/>
              <a:gd name="connsiteY14" fmla="*/ 5922366 h 6231011"/>
              <a:gd name="connsiteX15" fmla="*/ 12085310 w 12117505"/>
              <a:gd name="connsiteY15" fmla="*/ 5921320 h 6231011"/>
              <a:gd name="connsiteX16" fmla="*/ 12063456 w 12117505"/>
              <a:gd name="connsiteY16" fmla="*/ 2621674 h 6231011"/>
              <a:gd name="connsiteX17" fmla="*/ 12054104 w 12117505"/>
              <a:gd name="connsiteY17" fmla="*/ 176313 h 6231011"/>
              <a:gd name="connsiteX18" fmla="*/ 11486459 w 12117505"/>
              <a:gd name="connsiteY18" fmla="*/ 115090 h 6231011"/>
              <a:gd name="connsiteX19" fmla="*/ 10259313 w 12117505"/>
              <a:gd name="connsiteY19" fmla="*/ 101059 h 6231011"/>
              <a:gd name="connsiteX20" fmla="*/ 7599878 w 12117505"/>
              <a:gd name="connsiteY20" fmla="*/ 75910 h 6231011"/>
              <a:gd name="connsiteX21" fmla="*/ 1892744 w 12117505"/>
              <a:gd name="connsiteY21" fmla="*/ 0 h 6231011"/>
              <a:gd name="connsiteX0" fmla="*/ 1892744 w 12117505"/>
              <a:gd name="connsiteY0" fmla="*/ 0 h 6231011"/>
              <a:gd name="connsiteX1" fmla="*/ 304663 w 12117505"/>
              <a:gd name="connsiteY1" fmla="*/ 10761 h 6231011"/>
              <a:gd name="connsiteX2" fmla="*/ 0 w 12117505"/>
              <a:gd name="connsiteY2" fmla="*/ 47942 h 6231011"/>
              <a:gd name="connsiteX3" fmla="*/ 0 w 12117505"/>
              <a:gd name="connsiteY3" fmla="*/ 909146 h 6231011"/>
              <a:gd name="connsiteX4" fmla="*/ 4597 w 12117505"/>
              <a:gd name="connsiteY4" fmla="*/ 909146 h 6231011"/>
              <a:gd name="connsiteX5" fmla="*/ 88972 w 12117505"/>
              <a:gd name="connsiteY5" fmla="*/ 3523848 h 6231011"/>
              <a:gd name="connsiteX6" fmla="*/ 148480 w 12117505"/>
              <a:gd name="connsiteY6" fmla="*/ 5930841 h 6231011"/>
              <a:gd name="connsiteX7" fmla="*/ 3319168 w 12117505"/>
              <a:gd name="connsiteY7" fmla="*/ 5933377 h 6231011"/>
              <a:gd name="connsiteX8" fmla="*/ 4308929 w 12117505"/>
              <a:gd name="connsiteY8" fmla="*/ 5926717 h 6231011"/>
              <a:gd name="connsiteX9" fmla="*/ 5308288 w 12117505"/>
              <a:gd name="connsiteY9" fmla="*/ 5937810 h 6231011"/>
              <a:gd name="connsiteX10" fmla="*/ 5707509 w 12117505"/>
              <a:gd name="connsiteY10" fmla="*/ 6231011 h 6231011"/>
              <a:gd name="connsiteX11" fmla="*/ 6071394 w 12117505"/>
              <a:gd name="connsiteY11" fmla="*/ 5917114 h 6231011"/>
              <a:gd name="connsiteX12" fmla="*/ 9098386 w 12117505"/>
              <a:gd name="connsiteY12" fmla="*/ 5911624 h 6231011"/>
              <a:gd name="connsiteX13" fmla="*/ 10007288 w 12117505"/>
              <a:gd name="connsiteY13" fmla="*/ 5914499 h 6231011"/>
              <a:gd name="connsiteX14" fmla="*/ 10927227 w 12117505"/>
              <a:gd name="connsiteY14" fmla="*/ 5922366 h 6231011"/>
              <a:gd name="connsiteX15" fmla="*/ 12085310 w 12117505"/>
              <a:gd name="connsiteY15" fmla="*/ 5921320 h 6231011"/>
              <a:gd name="connsiteX16" fmla="*/ 12063456 w 12117505"/>
              <a:gd name="connsiteY16" fmla="*/ 2621674 h 6231011"/>
              <a:gd name="connsiteX17" fmla="*/ 12054104 w 12117505"/>
              <a:gd name="connsiteY17" fmla="*/ 176313 h 6231011"/>
              <a:gd name="connsiteX18" fmla="*/ 11486459 w 12117505"/>
              <a:gd name="connsiteY18" fmla="*/ 115090 h 6231011"/>
              <a:gd name="connsiteX19" fmla="*/ 10223511 w 12117505"/>
              <a:gd name="connsiteY19" fmla="*/ 101059 h 6231011"/>
              <a:gd name="connsiteX20" fmla="*/ 7599878 w 12117505"/>
              <a:gd name="connsiteY20" fmla="*/ 75910 h 6231011"/>
              <a:gd name="connsiteX21" fmla="*/ 1892744 w 12117505"/>
              <a:gd name="connsiteY21" fmla="*/ 0 h 6231011"/>
              <a:gd name="connsiteX0" fmla="*/ 2161267 w 12117505"/>
              <a:gd name="connsiteY0" fmla="*/ 19141 h 6220250"/>
              <a:gd name="connsiteX1" fmla="*/ 304663 w 12117505"/>
              <a:gd name="connsiteY1" fmla="*/ 0 h 6220250"/>
              <a:gd name="connsiteX2" fmla="*/ 0 w 12117505"/>
              <a:gd name="connsiteY2" fmla="*/ 37181 h 6220250"/>
              <a:gd name="connsiteX3" fmla="*/ 0 w 12117505"/>
              <a:gd name="connsiteY3" fmla="*/ 898385 h 6220250"/>
              <a:gd name="connsiteX4" fmla="*/ 4597 w 12117505"/>
              <a:gd name="connsiteY4" fmla="*/ 898385 h 6220250"/>
              <a:gd name="connsiteX5" fmla="*/ 88972 w 12117505"/>
              <a:gd name="connsiteY5" fmla="*/ 3513087 h 6220250"/>
              <a:gd name="connsiteX6" fmla="*/ 148480 w 12117505"/>
              <a:gd name="connsiteY6" fmla="*/ 5920080 h 6220250"/>
              <a:gd name="connsiteX7" fmla="*/ 3319168 w 12117505"/>
              <a:gd name="connsiteY7" fmla="*/ 5922616 h 6220250"/>
              <a:gd name="connsiteX8" fmla="*/ 4308929 w 12117505"/>
              <a:gd name="connsiteY8" fmla="*/ 5915956 h 6220250"/>
              <a:gd name="connsiteX9" fmla="*/ 5308288 w 12117505"/>
              <a:gd name="connsiteY9" fmla="*/ 5927049 h 6220250"/>
              <a:gd name="connsiteX10" fmla="*/ 5707509 w 12117505"/>
              <a:gd name="connsiteY10" fmla="*/ 6220250 h 6220250"/>
              <a:gd name="connsiteX11" fmla="*/ 6071394 w 12117505"/>
              <a:gd name="connsiteY11" fmla="*/ 5906353 h 6220250"/>
              <a:gd name="connsiteX12" fmla="*/ 9098386 w 12117505"/>
              <a:gd name="connsiteY12" fmla="*/ 5900863 h 6220250"/>
              <a:gd name="connsiteX13" fmla="*/ 10007288 w 12117505"/>
              <a:gd name="connsiteY13" fmla="*/ 5903738 h 6220250"/>
              <a:gd name="connsiteX14" fmla="*/ 10927227 w 12117505"/>
              <a:gd name="connsiteY14" fmla="*/ 5911605 h 6220250"/>
              <a:gd name="connsiteX15" fmla="*/ 12085310 w 12117505"/>
              <a:gd name="connsiteY15" fmla="*/ 5910559 h 6220250"/>
              <a:gd name="connsiteX16" fmla="*/ 12063456 w 12117505"/>
              <a:gd name="connsiteY16" fmla="*/ 2610913 h 6220250"/>
              <a:gd name="connsiteX17" fmla="*/ 12054104 w 12117505"/>
              <a:gd name="connsiteY17" fmla="*/ 165552 h 6220250"/>
              <a:gd name="connsiteX18" fmla="*/ 11486459 w 12117505"/>
              <a:gd name="connsiteY18" fmla="*/ 104329 h 6220250"/>
              <a:gd name="connsiteX19" fmla="*/ 10223511 w 12117505"/>
              <a:gd name="connsiteY19" fmla="*/ 90298 h 6220250"/>
              <a:gd name="connsiteX20" fmla="*/ 7599878 w 12117505"/>
              <a:gd name="connsiteY20" fmla="*/ 65149 h 6220250"/>
              <a:gd name="connsiteX21" fmla="*/ 2161267 w 12117505"/>
              <a:gd name="connsiteY21" fmla="*/ 19141 h 622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17505" h="6220250">
                <a:moveTo>
                  <a:pt x="2161267" y="19141"/>
                </a:moveTo>
                <a:lnTo>
                  <a:pt x="304663" y="0"/>
                </a:lnTo>
                <a:cubicBezTo>
                  <a:pt x="185441" y="6633"/>
                  <a:pt x="30881" y="-9771"/>
                  <a:pt x="0" y="37181"/>
                </a:cubicBezTo>
                <a:lnTo>
                  <a:pt x="0" y="898385"/>
                </a:lnTo>
                <a:lnTo>
                  <a:pt x="4597" y="898385"/>
                </a:lnTo>
                <a:cubicBezTo>
                  <a:pt x="19426" y="1334169"/>
                  <a:pt x="64992" y="2676138"/>
                  <a:pt x="88972" y="3513087"/>
                </a:cubicBezTo>
                <a:cubicBezTo>
                  <a:pt x="105117" y="5620876"/>
                  <a:pt x="7283" y="5947660"/>
                  <a:pt x="148480" y="5920080"/>
                </a:cubicBezTo>
                <a:cubicBezTo>
                  <a:pt x="1104834" y="5907051"/>
                  <a:pt x="1937287" y="5946100"/>
                  <a:pt x="3319168" y="5922616"/>
                </a:cubicBezTo>
                <a:lnTo>
                  <a:pt x="4308929" y="5915956"/>
                </a:lnTo>
                <a:lnTo>
                  <a:pt x="5308288" y="5927049"/>
                </a:lnTo>
                <a:cubicBezTo>
                  <a:pt x="5547231" y="6067310"/>
                  <a:pt x="5496220" y="6087878"/>
                  <a:pt x="5707509" y="6220250"/>
                </a:cubicBezTo>
                <a:cubicBezTo>
                  <a:pt x="5841193" y="6118374"/>
                  <a:pt x="5945888" y="6035937"/>
                  <a:pt x="6071394" y="5906353"/>
                </a:cubicBezTo>
                <a:cubicBezTo>
                  <a:pt x="6158383" y="5903613"/>
                  <a:pt x="8737174" y="5907778"/>
                  <a:pt x="9098386" y="5900863"/>
                </a:cubicBezTo>
                <a:lnTo>
                  <a:pt x="10007288" y="5903738"/>
                </a:lnTo>
                <a:lnTo>
                  <a:pt x="10927227" y="5911605"/>
                </a:lnTo>
                <a:cubicBezTo>
                  <a:pt x="11284890" y="5901941"/>
                  <a:pt x="12058379" y="5954312"/>
                  <a:pt x="12085310" y="5910559"/>
                </a:cubicBezTo>
                <a:cubicBezTo>
                  <a:pt x="12123753" y="5705039"/>
                  <a:pt x="12050112" y="4396214"/>
                  <a:pt x="12063456" y="2610913"/>
                </a:cubicBezTo>
                <a:cubicBezTo>
                  <a:pt x="12111817" y="1529645"/>
                  <a:pt x="12159998" y="580957"/>
                  <a:pt x="12054104" y="165552"/>
                </a:cubicBezTo>
                <a:cubicBezTo>
                  <a:pt x="12029550" y="69231"/>
                  <a:pt x="11791558" y="116871"/>
                  <a:pt x="11486459" y="104329"/>
                </a:cubicBezTo>
                <a:cubicBezTo>
                  <a:pt x="11181360" y="91787"/>
                  <a:pt x="10644494" y="94975"/>
                  <a:pt x="10223511" y="90298"/>
                </a:cubicBezTo>
                <a:lnTo>
                  <a:pt x="7599878" y="65149"/>
                </a:lnTo>
                <a:lnTo>
                  <a:pt x="2161267" y="19141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D898EB-06D5-F9E7-05BA-C2D7BA1DF1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2071885"/>
              </p:ext>
            </p:extLst>
          </p:nvPr>
        </p:nvGraphicFramePr>
        <p:xfrm>
          <a:off x="5462177" y="866273"/>
          <a:ext cx="5943760" cy="5192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1212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6" y="335066"/>
            <a:ext cx="7441203" cy="6013686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9246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Content Placeholder 3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9E6CBE3-A370-FE2B-5CA6-6B1CB79DB3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82" r="5718" b="2"/>
          <a:stretch/>
        </p:blipFill>
        <p:spPr>
          <a:xfrm>
            <a:off x="817795" y="597925"/>
            <a:ext cx="6702348" cy="5425420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7663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6F077F-F1B3-90CB-28F6-4042BF36B9D7}"/>
              </a:ext>
            </a:extLst>
          </p:cNvPr>
          <p:cNvSpPr txBox="1"/>
          <p:nvPr/>
        </p:nvSpPr>
        <p:spPr>
          <a:xfrm>
            <a:off x="8561767" y="2253802"/>
            <a:ext cx="32116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/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71761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6" y="335066"/>
            <a:ext cx="7441203" cy="6013686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9246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F2673-8DAC-B294-C54C-13F1F3B52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1549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Digitalization of Check Sheets </a:t>
            </a:r>
            <a:endParaRPr lang="en-US" dirty="0"/>
          </a:p>
        </p:txBody>
      </p:sp>
      <p:pic>
        <p:nvPicPr>
          <p:cNvPr id="3" name="Picture 2" descr="Cartoon checklist and pencil">
            <a:extLst>
              <a:ext uri="{FF2B5EF4-FFF2-40B4-BE49-F238E27FC236}">
                <a16:creationId xmlns:a16="http://schemas.microsoft.com/office/drawing/2014/main" id="{D9B6EA90-F2E5-59FE-5433-6988F2F5C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44" y="716666"/>
            <a:ext cx="6917251" cy="5187938"/>
          </a:xfrm>
          <a:prstGeom prst="rect">
            <a:avLst/>
          </a:prstGeom>
        </p:spPr>
      </p:pic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7663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01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21117CB-D197-45F3-B441-4AC4D215E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975159" y="595085"/>
            <a:ext cx="5457988" cy="5624739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1C4CFC6-2F63-4E68-9251-489E1A062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1338566" y="472814"/>
            <a:ext cx="4333507" cy="5327363"/>
          </a:xfrm>
          <a:custGeom>
            <a:avLst/>
            <a:gdLst>
              <a:gd name="connsiteX0" fmla="*/ 6058 w 823258"/>
              <a:gd name="connsiteY0" fmla="*/ 673615 h 1272110"/>
              <a:gd name="connsiteX1" fmla="*/ 112452 w 823258"/>
              <a:gd name="connsiteY1" fmla="*/ 471685 h 1272110"/>
              <a:gd name="connsiteX2" fmla="*/ 94736 w 823258"/>
              <a:gd name="connsiteY2" fmla="*/ 159741 h 1272110"/>
              <a:gd name="connsiteX3" fmla="*/ 229419 w 823258"/>
              <a:gd name="connsiteY3" fmla="*/ 14485 h 1272110"/>
              <a:gd name="connsiteX4" fmla="*/ 580225 w 823258"/>
              <a:gd name="connsiteY4" fmla="*/ 3817 h 1272110"/>
              <a:gd name="connsiteX5" fmla="*/ 736149 w 823258"/>
              <a:gd name="connsiteY5" fmla="*/ 195174 h 1272110"/>
              <a:gd name="connsiteX6" fmla="*/ 823017 w 823258"/>
              <a:gd name="connsiteY6" fmla="*/ 912026 h 1272110"/>
              <a:gd name="connsiteX7" fmla="*/ 743293 w 823258"/>
              <a:gd name="connsiteY7" fmla="*/ 1196443 h 1272110"/>
              <a:gd name="connsiteX8" fmla="*/ 310858 w 823258"/>
              <a:gd name="connsiteY8" fmla="*/ 1251402 h 1272110"/>
              <a:gd name="connsiteX9" fmla="*/ 133693 w 823258"/>
              <a:gd name="connsiteY9" fmla="*/ 1020992 h 1272110"/>
              <a:gd name="connsiteX10" fmla="*/ 126549 w 823258"/>
              <a:gd name="connsiteY10" fmla="*/ 606369 h 1272110"/>
              <a:gd name="connsiteX11" fmla="*/ 6058 w 823258"/>
              <a:gd name="connsiteY11" fmla="*/ 673615 h 1272110"/>
              <a:gd name="connsiteX0" fmla="*/ 6097 w 846673"/>
              <a:gd name="connsiteY0" fmla="*/ 673624 h 1266490"/>
              <a:gd name="connsiteX1" fmla="*/ 112491 w 846673"/>
              <a:gd name="connsiteY1" fmla="*/ 471694 h 1266490"/>
              <a:gd name="connsiteX2" fmla="*/ 94775 w 846673"/>
              <a:gd name="connsiteY2" fmla="*/ 159750 h 1266490"/>
              <a:gd name="connsiteX3" fmla="*/ 229458 w 846673"/>
              <a:gd name="connsiteY3" fmla="*/ 14494 h 1266490"/>
              <a:gd name="connsiteX4" fmla="*/ 580264 w 846673"/>
              <a:gd name="connsiteY4" fmla="*/ 3826 h 1266490"/>
              <a:gd name="connsiteX5" fmla="*/ 736188 w 846673"/>
              <a:gd name="connsiteY5" fmla="*/ 195183 h 1266490"/>
              <a:gd name="connsiteX6" fmla="*/ 823056 w 846673"/>
              <a:gd name="connsiteY6" fmla="*/ 912035 h 1266490"/>
              <a:gd name="connsiteX7" fmla="*/ 795891 w 846673"/>
              <a:gd name="connsiteY7" fmla="*/ 1213658 h 1266490"/>
              <a:gd name="connsiteX8" fmla="*/ 310897 w 846673"/>
              <a:gd name="connsiteY8" fmla="*/ 1251411 h 1266490"/>
              <a:gd name="connsiteX9" fmla="*/ 133732 w 846673"/>
              <a:gd name="connsiteY9" fmla="*/ 1021001 h 1266490"/>
              <a:gd name="connsiteX10" fmla="*/ 126588 w 846673"/>
              <a:gd name="connsiteY10" fmla="*/ 606378 h 1266490"/>
              <a:gd name="connsiteX11" fmla="*/ 6097 w 846673"/>
              <a:gd name="connsiteY11" fmla="*/ 673624 h 1266490"/>
              <a:gd name="connsiteX0" fmla="*/ 6097 w 849914"/>
              <a:gd name="connsiteY0" fmla="*/ 673624 h 1273207"/>
              <a:gd name="connsiteX1" fmla="*/ 112491 w 849914"/>
              <a:gd name="connsiteY1" fmla="*/ 471694 h 1273207"/>
              <a:gd name="connsiteX2" fmla="*/ 94775 w 849914"/>
              <a:gd name="connsiteY2" fmla="*/ 159750 h 1273207"/>
              <a:gd name="connsiteX3" fmla="*/ 229458 w 849914"/>
              <a:gd name="connsiteY3" fmla="*/ 14494 h 1273207"/>
              <a:gd name="connsiteX4" fmla="*/ 580264 w 849914"/>
              <a:gd name="connsiteY4" fmla="*/ 3826 h 1273207"/>
              <a:gd name="connsiteX5" fmla="*/ 736188 w 849914"/>
              <a:gd name="connsiteY5" fmla="*/ 195183 h 1273207"/>
              <a:gd name="connsiteX6" fmla="*/ 823056 w 849914"/>
              <a:gd name="connsiteY6" fmla="*/ 912035 h 1273207"/>
              <a:gd name="connsiteX7" fmla="*/ 795891 w 849914"/>
              <a:gd name="connsiteY7" fmla="*/ 1213658 h 1273207"/>
              <a:gd name="connsiteX8" fmla="*/ 248636 w 849914"/>
              <a:gd name="connsiteY8" fmla="*/ 1257509 h 1273207"/>
              <a:gd name="connsiteX9" fmla="*/ 133732 w 849914"/>
              <a:gd name="connsiteY9" fmla="*/ 1021001 h 1273207"/>
              <a:gd name="connsiteX10" fmla="*/ 126588 w 849914"/>
              <a:gd name="connsiteY10" fmla="*/ 606378 h 1273207"/>
              <a:gd name="connsiteX11" fmla="*/ 6097 w 849914"/>
              <a:gd name="connsiteY11" fmla="*/ 673624 h 1273207"/>
              <a:gd name="connsiteX0" fmla="*/ 6097 w 857388"/>
              <a:gd name="connsiteY0" fmla="*/ 673624 h 1273231"/>
              <a:gd name="connsiteX1" fmla="*/ 112491 w 857388"/>
              <a:gd name="connsiteY1" fmla="*/ 471694 h 1273231"/>
              <a:gd name="connsiteX2" fmla="*/ 94775 w 857388"/>
              <a:gd name="connsiteY2" fmla="*/ 159750 h 1273231"/>
              <a:gd name="connsiteX3" fmla="*/ 229458 w 857388"/>
              <a:gd name="connsiteY3" fmla="*/ 14494 h 1273231"/>
              <a:gd name="connsiteX4" fmla="*/ 580264 w 857388"/>
              <a:gd name="connsiteY4" fmla="*/ 3826 h 1273231"/>
              <a:gd name="connsiteX5" fmla="*/ 736188 w 857388"/>
              <a:gd name="connsiteY5" fmla="*/ 195183 h 1273231"/>
              <a:gd name="connsiteX6" fmla="*/ 837750 w 857388"/>
              <a:gd name="connsiteY6" fmla="*/ 911367 h 1273231"/>
              <a:gd name="connsiteX7" fmla="*/ 795891 w 857388"/>
              <a:gd name="connsiteY7" fmla="*/ 1213658 h 1273231"/>
              <a:gd name="connsiteX8" fmla="*/ 248636 w 857388"/>
              <a:gd name="connsiteY8" fmla="*/ 1257509 h 1273231"/>
              <a:gd name="connsiteX9" fmla="*/ 133732 w 857388"/>
              <a:gd name="connsiteY9" fmla="*/ 1021001 h 1273231"/>
              <a:gd name="connsiteX10" fmla="*/ 126588 w 857388"/>
              <a:gd name="connsiteY10" fmla="*/ 606378 h 1273231"/>
              <a:gd name="connsiteX11" fmla="*/ 6097 w 857388"/>
              <a:gd name="connsiteY11" fmla="*/ 673624 h 1273231"/>
              <a:gd name="connsiteX0" fmla="*/ 6097 w 859776"/>
              <a:gd name="connsiteY0" fmla="*/ 673624 h 1273231"/>
              <a:gd name="connsiteX1" fmla="*/ 112491 w 859776"/>
              <a:gd name="connsiteY1" fmla="*/ 471694 h 1273231"/>
              <a:gd name="connsiteX2" fmla="*/ 94775 w 859776"/>
              <a:gd name="connsiteY2" fmla="*/ 159750 h 1273231"/>
              <a:gd name="connsiteX3" fmla="*/ 229458 w 859776"/>
              <a:gd name="connsiteY3" fmla="*/ 14494 h 1273231"/>
              <a:gd name="connsiteX4" fmla="*/ 580264 w 859776"/>
              <a:gd name="connsiteY4" fmla="*/ 3826 h 1273231"/>
              <a:gd name="connsiteX5" fmla="*/ 736188 w 859776"/>
              <a:gd name="connsiteY5" fmla="*/ 195183 h 1273231"/>
              <a:gd name="connsiteX6" fmla="*/ 837750 w 859776"/>
              <a:gd name="connsiteY6" fmla="*/ 911367 h 1273231"/>
              <a:gd name="connsiteX7" fmla="*/ 795891 w 859776"/>
              <a:gd name="connsiteY7" fmla="*/ 1213658 h 1273231"/>
              <a:gd name="connsiteX8" fmla="*/ 248636 w 859776"/>
              <a:gd name="connsiteY8" fmla="*/ 1257509 h 1273231"/>
              <a:gd name="connsiteX9" fmla="*/ 133732 w 859776"/>
              <a:gd name="connsiteY9" fmla="*/ 1021001 h 1273231"/>
              <a:gd name="connsiteX10" fmla="*/ 126588 w 859776"/>
              <a:gd name="connsiteY10" fmla="*/ 606378 h 1273231"/>
              <a:gd name="connsiteX11" fmla="*/ 6097 w 859776"/>
              <a:gd name="connsiteY11" fmla="*/ 673624 h 1273231"/>
              <a:gd name="connsiteX0" fmla="*/ 6097 w 863219"/>
              <a:gd name="connsiteY0" fmla="*/ 673624 h 1273231"/>
              <a:gd name="connsiteX1" fmla="*/ 112491 w 863219"/>
              <a:gd name="connsiteY1" fmla="*/ 471694 h 1273231"/>
              <a:gd name="connsiteX2" fmla="*/ 94775 w 863219"/>
              <a:gd name="connsiteY2" fmla="*/ 159750 h 1273231"/>
              <a:gd name="connsiteX3" fmla="*/ 229458 w 863219"/>
              <a:gd name="connsiteY3" fmla="*/ 14494 h 1273231"/>
              <a:gd name="connsiteX4" fmla="*/ 580264 w 863219"/>
              <a:gd name="connsiteY4" fmla="*/ 3826 h 1273231"/>
              <a:gd name="connsiteX5" fmla="*/ 736188 w 863219"/>
              <a:gd name="connsiteY5" fmla="*/ 195183 h 1273231"/>
              <a:gd name="connsiteX6" fmla="*/ 837750 w 863219"/>
              <a:gd name="connsiteY6" fmla="*/ 911367 h 1273231"/>
              <a:gd name="connsiteX7" fmla="*/ 795891 w 863219"/>
              <a:gd name="connsiteY7" fmla="*/ 1213658 h 1273231"/>
              <a:gd name="connsiteX8" fmla="*/ 248636 w 863219"/>
              <a:gd name="connsiteY8" fmla="*/ 1257509 h 1273231"/>
              <a:gd name="connsiteX9" fmla="*/ 133732 w 863219"/>
              <a:gd name="connsiteY9" fmla="*/ 1021001 h 1273231"/>
              <a:gd name="connsiteX10" fmla="*/ 126588 w 863219"/>
              <a:gd name="connsiteY10" fmla="*/ 606378 h 1273231"/>
              <a:gd name="connsiteX11" fmla="*/ 6097 w 863219"/>
              <a:gd name="connsiteY11" fmla="*/ 673624 h 1273231"/>
              <a:gd name="connsiteX0" fmla="*/ 6097 w 865261"/>
              <a:gd name="connsiteY0" fmla="*/ 673624 h 1271255"/>
              <a:gd name="connsiteX1" fmla="*/ 112491 w 865261"/>
              <a:gd name="connsiteY1" fmla="*/ 471694 h 1271255"/>
              <a:gd name="connsiteX2" fmla="*/ 94775 w 865261"/>
              <a:gd name="connsiteY2" fmla="*/ 159750 h 1271255"/>
              <a:gd name="connsiteX3" fmla="*/ 229458 w 865261"/>
              <a:gd name="connsiteY3" fmla="*/ 14494 h 1271255"/>
              <a:gd name="connsiteX4" fmla="*/ 580264 w 865261"/>
              <a:gd name="connsiteY4" fmla="*/ 3826 h 1271255"/>
              <a:gd name="connsiteX5" fmla="*/ 736188 w 865261"/>
              <a:gd name="connsiteY5" fmla="*/ 195183 h 1271255"/>
              <a:gd name="connsiteX6" fmla="*/ 841141 w 865261"/>
              <a:gd name="connsiteY6" fmla="*/ 970003 h 1271255"/>
              <a:gd name="connsiteX7" fmla="*/ 795891 w 865261"/>
              <a:gd name="connsiteY7" fmla="*/ 1213658 h 1271255"/>
              <a:gd name="connsiteX8" fmla="*/ 248636 w 865261"/>
              <a:gd name="connsiteY8" fmla="*/ 1257509 h 1271255"/>
              <a:gd name="connsiteX9" fmla="*/ 133732 w 865261"/>
              <a:gd name="connsiteY9" fmla="*/ 1021001 h 1271255"/>
              <a:gd name="connsiteX10" fmla="*/ 126588 w 865261"/>
              <a:gd name="connsiteY10" fmla="*/ 606378 h 1271255"/>
              <a:gd name="connsiteX11" fmla="*/ 6097 w 865261"/>
              <a:gd name="connsiteY11" fmla="*/ 673624 h 1271255"/>
              <a:gd name="connsiteX0" fmla="*/ 6097 w 860021"/>
              <a:gd name="connsiteY0" fmla="*/ 673624 h 1279428"/>
              <a:gd name="connsiteX1" fmla="*/ 112491 w 860021"/>
              <a:gd name="connsiteY1" fmla="*/ 471694 h 1279428"/>
              <a:gd name="connsiteX2" fmla="*/ 94775 w 860021"/>
              <a:gd name="connsiteY2" fmla="*/ 159750 h 1279428"/>
              <a:gd name="connsiteX3" fmla="*/ 229458 w 860021"/>
              <a:gd name="connsiteY3" fmla="*/ 14494 h 1279428"/>
              <a:gd name="connsiteX4" fmla="*/ 580264 w 860021"/>
              <a:gd name="connsiteY4" fmla="*/ 3826 h 1279428"/>
              <a:gd name="connsiteX5" fmla="*/ 736188 w 860021"/>
              <a:gd name="connsiteY5" fmla="*/ 195183 h 1279428"/>
              <a:gd name="connsiteX6" fmla="*/ 841141 w 860021"/>
              <a:gd name="connsiteY6" fmla="*/ 970003 h 1279428"/>
              <a:gd name="connsiteX7" fmla="*/ 797210 w 860021"/>
              <a:gd name="connsiteY7" fmla="*/ 1236461 h 1279428"/>
              <a:gd name="connsiteX8" fmla="*/ 248636 w 860021"/>
              <a:gd name="connsiteY8" fmla="*/ 1257509 h 1279428"/>
              <a:gd name="connsiteX9" fmla="*/ 133732 w 860021"/>
              <a:gd name="connsiteY9" fmla="*/ 1021001 h 1279428"/>
              <a:gd name="connsiteX10" fmla="*/ 126588 w 860021"/>
              <a:gd name="connsiteY10" fmla="*/ 606378 h 1279428"/>
              <a:gd name="connsiteX11" fmla="*/ 6097 w 860021"/>
              <a:gd name="connsiteY11" fmla="*/ 673624 h 1279428"/>
              <a:gd name="connsiteX0" fmla="*/ 6097 w 860380"/>
              <a:gd name="connsiteY0" fmla="*/ 679490 h 1285294"/>
              <a:gd name="connsiteX1" fmla="*/ 112491 w 860380"/>
              <a:gd name="connsiteY1" fmla="*/ 477560 h 1285294"/>
              <a:gd name="connsiteX2" fmla="*/ 94775 w 860380"/>
              <a:gd name="connsiteY2" fmla="*/ 165616 h 1285294"/>
              <a:gd name="connsiteX3" fmla="*/ 229458 w 860380"/>
              <a:gd name="connsiteY3" fmla="*/ 20360 h 1285294"/>
              <a:gd name="connsiteX4" fmla="*/ 580264 w 860380"/>
              <a:gd name="connsiteY4" fmla="*/ 9692 h 1285294"/>
              <a:gd name="connsiteX5" fmla="*/ 730442 w 860380"/>
              <a:gd name="connsiteY5" fmla="*/ 165383 h 1285294"/>
              <a:gd name="connsiteX6" fmla="*/ 841141 w 860380"/>
              <a:gd name="connsiteY6" fmla="*/ 975869 h 1285294"/>
              <a:gd name="connsiteX7" fmla="*/ 797210 w 860380"/>
              <a:gd name="connsiteY7" fmla="*/ 1242327 h 1285294"/>
              <a:gd name="connsiteX8" fmla="*/ 248636 w 860380"/>
              <a:gd name="connsiteY8" fmla="*/ 1263375 h 1285294"/>
              <a:gd name="connsiteX9" fmla="*/ 133732 w 860380"/>
              <a:gd name="connsiteY9" fmla="*/ 1026867 h 1285294"/>
              <a:gd name="connsiteX10" fmla="*/ 126588 w 860380"/>
              <a:gd name="connsiteY10" fmla="*/ 612244 h 1285294"/>
              <a:gd name="connsiteX11" fmla="*/ 6097 w 860380"/>
              <a:gd name="connsiteY11" fmla="*/ 679490 h 1285294"/>
              <a:gd name="connsiteX0" fmla="*/ 6097 w 881639"/>
              <a:gd name="connsiteY0" fmla="*/ 679490 h 1286194"/>
              <a:gd name="connsiteX1" fmla="*/ 112491 w 881639"/>
              <a:gd name="connsiteY1" fmla="*/ 477560 h 1286194"/>
              <a:gd name="connsiteX2" fmla="*/ 94775 w 881639"/>
              <a:gd name="connsiteY2" fmla="*/ 165616 h 1286194"/>
              <a:gd name="connsiteX3" fmla="*/ 229458 w 881639"/>
              <a:gd name="connsiteY3" fmla="*/ 20360 h 1286194"/>
              <a:gd name="connsiteX4" fmla="*/ 580264 w 881639"/>
              <a:gd name="connsiteY4" fmla="*/ 9692 h 1286194"/>
              <a:gd name="connsiteX5" fmla="*/ 730442 w 881639"/>
              <a:gd name="connsiteY5" fmla="*/ 165383 h 1286194"/>
              <a:gd name="connsiteX6" fmla="*/ 873260 w 881639"/>
              <a:gd name="connsiteY6" fmla="*/ 958078 h 1286194"/>
              <a:gd name="connsiteX7" fmla="*/ 797210 w 881639"/>
              <a:gd name="connsiteY7" fmla="*/ 1242327 h 1286194"/>
              <a:gd name="connsiteX8" fmla="*/ 248636 w 881639"/>
              <a:gd name="connsiteY8" fmla="*/ 1263375 h 1286194"/>
              <a:gd name="connsiteX9" fmla="*/ 133732 w 881639"/>
              <a:gd name="connsiteY9" fmla="*/ 1026867 h 1286194"/>
              <a:gd name="connsiteX10" fmla="*/ 126588 w 881639"/>
              <a:gd name="connsiteY10" fmla="*/ 612244 h 1286194"/>
              <a:gd name="connsiteX11" fmla="*/ 6097 w 881639"/>
              <a:gd name="connsiteY11" fmla="*/ 679490 h 1286194"/>
              <a:gd name="connsiteX0" fmla="*/ 6216 w 881758"/>
              <a:gd name="connsiteY0" fmla="*/ 679490 h 1286194"/>
              <a:gd name="connsiteX1" fmla="*/ 110067 w 881758"/>
              <a:gd name="connsiteY1" fmla="*/ 369894 h 1286194"/>
              <a:gd name="connsiteX2" fmla="*/ 94894 w 881758"/>
              <a:gd name="connsiteY2" fmla="*/ 165616 h 1286194"/>
              <a:gd name="connsiteX3" fmla="*/ 229577 w 881758"/>
              <a:gd name="connsiteY3" fmla="*/ 20360 h 1286194"/>
              <a:gd name="connsiteX4" fmla="*/ 580383 w 881758"/>
              <a:gd name="connsiteY4" fmla="*/ 9692 h 1286194"/>
              <a:gd name="connsiteX5" fmla="*/ 730561 w 881758"/>
              <a:gd name="connsiteY5" fmla="*/ 165383 h 1286194"/>
              <a:gd name="connsiteX6" fmla="*/ 873379 w 881758"/>
              <a:gd name="connsiteY6" fmla="*/ 958078 h 1286194"/>
              <a:gd name="connsiteX7" fmla="*/ 797329 w 881758"/>
              <a:gd name="connsiteY7" fmla="*/ 1242327 h 1286194"/>
              <a:gd name="connsiteX8" fmla="*/ 248755 w 881758"/>
              <a:gd name="connsiteY8" fmla="*/ 1263375 h 1286194"/>
              <a:gd name="connsiteX9" fmla="*/ 133851 w 881758"/>
              <a:gd name="connsiteY9" fmla="*/ 1026867 h 1286194"/>
              <a:gd name="connsiteX10" fmla="*/ 126707 w 881758"/>
              <a:gd name="connsiteY10" fmla="*/ 612244 h 1286194"/>
              <a:gd name="connsiteX11" fmla="*/ 6216 w 881758"/>
              <a:gd name="connsiteY11" fmla="*/ 679490 h 1286194"/>
              <a:gd name="connsiteX0" fmla="*/ 6216 w 881758"/>
              <a:gd name="connsiteY0" fmla="*/ 679490 h 1286194"/>
              <a:gd name="connsiteX1" fmla="*/ 110067 w 881758"/>
              <a:gd name="connsiteY1" fmla="*/ 369894 h 1286194"/>
              <a:gd name="connsiteX2" fmla="*/ 94894 w 881758"/>
              <a:gd name="connsiteY2" fmla="*/ 165616 h 1286194"/>
              <a:gd name="connsiteX3" fmla="*/ 229577 w 881758"/>
              <a:gd name="connsiteY3" fmla="*/ 20360 h 1286194"/>
              <a:gd name="connsiteX4" fmla="*/ 580383 w 881758"/>
              <a:gd name="connsiteY4" fmla="*/ 9692 h 1286194"/>
              <a:gd name="connsiteX5" fmla="*/ 730561 w 881758"/>
              <a:gd name="connsiteY5" fmla="*/ 165383 h 1286194"/>
              <a:gd name="connsiteX6" fmla="*/ 873379 w 881758"/>
              <a:gd name="connsiteY6" fmla="*/ 958078 h 1286194"/>
              <a:gd name="connsiteX7" fmla="*/ 797329 w 881758"/>
              <a:gd name="connsiteY7" fmla="*/ 1242327 h 1286194"/>
              <a:gd name="connsiteX8" fmla="*/ 248755 w 881758"/>
              <a:gd name="connsiteY8" fmla="*/ 1263375 h 1286194"/>
              <a:gd name="connsiteX9" fmla="*/ 133851 w 881758"/>
              <a:gd name="connsiteY9" fmla="*/ 1026867 h 1286194"/>
              <a:gd name="connsiteX10" fmla="*/ 138858 w 881758"/>
              <a:gd name="connsiteY10" fmla="*/ 503910 h 1286194"/>
              <a:gd name="connsiteX11" fmla="*/ 6216 w 881758"/>
              <a:gd name="connsiteY11" fmla="*/ 679490 h 1286194"/>
              <a:gd name="connsiteX0" fmla="*/ 6961 w 868563"/>
              <a:gd name="connsiteY0" fmla="*/ 538413 h 1286194"/>
              <a:gd name="connsiteX1" fmla="*/ 96872 w 868563"/>
              <a:gd name="connsiteY1" fmla="*/ 369894 h 1286194"/>
              <a:gd name="connsiteX2" fmla="*/ 81699 w 868563"/>
              <a:gd name="connsiteY2" fmla="*/ 165616 h 1286194"/>
              <a:gd name="connsiteX3" fmla="*/ 216382 w 868563"/>
              <a:gd name="connsiteY3" fmla="*/ 20360 h 1286194"/>
              <a:gd name="connsiteX4" fmla="*/ 567188 w 868563"/>
              <a:gd name="connsiteY4" fmla="*/ 9692 h 1286194"/>
              <a:gd name="connsiteX5" fmla="*/ 717366 w 868563"/>
              <a:gd name="connsiteY5" fmla="*/ 165383 h 1286194"/>
              <a:gd name="connsiteX6" fmla="*/ 860184 w 868563"/>
              <a:gd name="connsiteY6" fmla="*/ 958078 h 1286194"/>
              <a:gd name="connsiteX7" fmla="*/ 784134 w 868563"/>
              <a:gd name="connsiteY7" fmla="*/ 1242327 h 1286194"/>
              <a:gd name="connsiteX8" fmla="*/ 235560 w 868563"/>
              <a:gd name="connsiteY8" fmla="*/ 1263375 h 1286194"/>
              <a:gd name="connsiteX9" fmla="*/ 120656 w 868563"/>
              <a:gd name="connsiteY9" fmla="*/ 1026867 h 1286194"/>
              <a:gd name="connsiteX10" fmla="*/ 125663 w 868563"/>
              <a:gd name="connsiteY10" fmla="*/ 503910 h 1286194"/>
              <a:gd name="connsiteX11" fmla="*/ 6961 w 868563"/>
              <a:gd name="connsiteY11" fmla="*/ 538413 h 1286194"/>
              <a:gd name="connsiteX0" fmla="*/ 6961 w 867791"/>
              <a:gd name="connsiteY0" fmla="*/ 538413 h 1312892"/>
              <a:gd name="connsiteX1" fmla="*/ 96872 w 867791"/>
              <a:gd name="connsiteY1" fmla="*/ 369894 h 1312892"/>
              <a:gd name="connsiteX2" fmla="*/ 81699 w 867791"/>
              <a:gd name="connsiteY2" fmla="*/ 165616 h 1312892"/>
              <a:gd name="connsiteX3" fmla="*/ 216382 w 867791"/>
              <a:gd name="connsiteY3" fmla="*/ 20360 h 1312892"/>
              <a:gd name="connsiteX4" fmla="*/ 567188 w 867791"/>
              <a:gd name="connsiteY4" fmla="*/ 9692 h 1312892"/>
              <a:gd name="connsiteX5" fmla="*/ 717366 w 867791"/>
              <a:gd name="connsiteY5" fmla="*/ 165383 h 1312892"/>
              <a:gd name="connsiteX6" fmla="*/ 860184 w 867791"/>
              <a:gd name="connsiteY6" fmla="*/ 958078 h 1312892"/>
              <a:gd name="connsiteX7" fmla="*/ 784134 w 867791"/>
              <a:gd name="connsiteY7" fmla="*/ 1242327 h 1312892"/>
              <a:gd name="connsiteX8" fmla="*/ 256000 w 867791"/>
              <a:gd name="connsiteY8" fmla="*/ 1298372 h 1312892"/>
              <a:gd name="connsiteX9" fmla="*/ 120656 w 867791"/>
              <a:gd name="connsiteY9" fmla="*/ 1026867 h 1312892"/>
              <a:gd name="connsiteX10" fmla="*/ 125663 w 867791"/>
              <a:gd name="connsiteY10" fmla="*/ 503910 h 1312892"/>
              <a:gd name="connsiteX11" fmla="*/ 6961 w 867791"/>
              <a:gd name="connsiteY11" fmla="*/ 538413 h 1312892"/>
              <a:gd name="connsiteX0" fmla="*/ 6961 w 867791"/>
              <a:gd name="connsiteY0" fmla="*/ 538413 h 1313923"/>
              <a:gd name="connsiteX1" fmla="*/ 96872 w 867791"/>
              <a:gd name="connsiteY1" fmla="*/ 369894 h 1313923"/>
              <a:gd name="connsiteX2" fmla="*/ 81699 w 867791"/>
              <a:gd name="connsiteY2" fmla="*/ 165616 h 1313923"/>
              <a:gd name="connsiteX3" fmla="*/ 216382 w 867791"/>
              <a:gd name="connsiteY3" fmla="*/ 20360 h 1313923"/>
              <a:gd name="connsiteX4" fmla="*/ 567188 w 867791"/>
              <a:gd name="connsiteY4" fmla="*/ 9692 h 1313923"/>
              <a:gd name="connsiteX5" fmla="*/ 717366 w 867791"/>
              <a:gd name="connsiteY5" fmla="*/ 165383 h 1313923"/>
              <a:gd name="connsiteX6" fmla="*/ 860184 w 867791"/>
              <a:gd name="connsiteY6" fmla="*/ 958078 h 1313923"/>
              <a:gd name="connsiteX7" fmla="*/ 784134 w 867791"/>
              <a:gd name="connsiteY7" fmla="*/ 1242327 h 1313923"/>
              <a:gd name="connsiteX8" fmla="*/ 256000 w 867791"/>
              <a:gd name="connsiteY8" fmla="*/ 1298372 h 1313923"/>
              <a:gd name="connsiteX9" fmla="*/ 145617 w 867791"/>
              <a:gd name="connsiteY9" fmla="*/ 1012668 h 1313923"/>
              <a:gd name="connsiteX10" fmla="*/ 125663 w 867791"/>
              <a:gd name="connsiteY10" fmla="*/ 503910 h 1313923"/>
              <a:gd name="connsiteX11" fmla="*/ 6961 w 867791"/>
              <a:gd name="connsiteY11" fmla="*/ 538413 h 1313923"/>
              <a:gd name="connsiteX0" fmla="*/ 6961 w 867791"/>
              <a:gd name="connsiteY0" fmla="*/ 538413 h 1310173"/>
              <a:gd name="connsiteX1" fmla="*/ 96872 w 867791"/>
              <a:gd name="connsiteY1" fmla="*/ 369894 h 1310173"/>
              <a:gd name="connsiteX2" fmla="*/ 81699 w 867791"/>
              <a:gd name="connsiteY2" fmla="*/ 165616 h 1310173"/>
              <a:gd name="connsiteX3" fmla="*/ 216382 w 867791"/>
              <a:gd name="connsiteY3" fmla="*/ 20360 h 1310173"/>
              <a:gd name="connsiteX4" fmla="*/ 567188 w 867791"/>
              <a:gd name="connsiteY4" fmla="*/ 9692 h 1310173"/>
              <a:gd name="connsiteX5" fmla="*/ 717366 w 867791"/>
              <a:gd name="connsiteY5" fmla="*/ 165383 h 1310173"/>
              <a:gd name="connsiteX6" fmla="*/ 860184 w 867791"/>
              <a:gd name="connsiteY6" fmla="*/ 958078 h 1310173"/>
              <a:gd name="connsiteX7" fmla="*/ 784134 w 867791"/>
              <a:gd name="connsiteY7" fmla="*/ 1242327 h 1310173"/>
              <a:gd name="connsiteX8" fmla="*/ 256000 w 867791"/>
              <a:gd name="connsiteY8" fmla="*/ 1298372 h 1310173"/>
              <a:gd name="connsiteX9" fmla="*/ 155978 w 867791"/>
              <a:gd name="connsiteY9" fmla="*/ 1064454 h 1310173"/>
              <a:gd name="connsiteX10" fmla="*/ 125663 w 867791"/>
              <a:gd name="connsiteY10" fmla="*/ 503910 h 1310173"/>
              <a:gd name="connsiteX11" fmla="*/ 6961 w 867791"/>
              <a:gd name="connsiteY11" fmla="*/ 538413 h 1310173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6197"/>
              <a:gd name="connsiteX1" fmla="*/ 96872 w 867791"/>
              <a:gd name="connsiteY1" fmla="*/ 369894 h 1306197"/>
              <a:gd name="connsiteX2" fmla="*/ 81699 w 867791"/>
              <a:gd name="connsiteY2" fmla="*/ 165616 h 1306197"/>
              <a:gd name="connsiteX3" fmla="*/ 216382 w 867791"/>
              <a:gd name="connsiteY3" fmla="*/ 20360 h 1306197"/>
              <a:gd name="connsiteX4" fmla="*/ 567188 w 867791"/>
              <a:gd name="connsiteY4" fmla="*/ 9692 h 1306197"/>
              <a:gd name="connsiteX5" fmla="*/ 717366 w 867791"/>
              <a:gd name="connsiteY5" fmla="*/ 165383 h 1306197"/>
              <a:gd name="connsiteX6" fmla="*/ 860184 w 867791"/>
              <a:gd name="connsiteY6" fmla="*/ 958078 h 1306197"/>
              <a:gd name="connsiteX7" fmla="*/ 784134 w 867791"/>
              <a:gd name="connsiteY7" fmla="*/ 1242327 h 1306197"/>
              <a:gd name="connsiteX8" fmla="*/ 256000 w 867791"/>
              <a:gd name="connsiteY8" fmla="*/ 1298372 h 1306197"/>
              <a:gd name="connsiteX9" fmla="*/ 155507 w 867791"/>
              <a:gd name="connsiteY9" fmla="*/ 1120000 h 1306197"/>
              <a:gd name="connsiteX10" fmla="*/ 125663 w 867791"/>
              <a:gd name="connsiteY10" fmla="*/ 503910 h 1306197"/>
              <a:gd name="connsiteX11" fmla="*/ 6961 w 867791"/>
              <a:gd name="connsiteY11" fmla="*/ 538413 h 1306197"/>
              <a:gd name="connsiteX0" fmla="*/ 6961 w 867791"/>
              <a:gd name="connsiteY0" fmla="*/ 541531 h 1309315"/>
              <a:gd name="connsiteX1" fmla="*/ 96872 w 867791"/>
              <a:gd name="connsiteY1" fmla="*/ 373012 h 1309315"/>
              <a:gd name="connsiteX2" fmla="*/ 80003 w 867791"/>
              <a:gd name="connsiteY2" fmla="*/ 139416 h 1309315"/>
              <a:gd name="connsiteX3" fmla="*/ 216382 w 867791"/>
              <a:gd name="connsiteY3" fmla="*/ 23478 h 1309315"/>
              <a:gd name="connsiteX4" fmla="*/ 567188 w 867791"/>
              <a:gd name="connsiteY4" fmla="*/ 12810 h 1309315"/>
              <a:gd name="connsiteX5" fmla="*/ 717366 w 867791"/>
              <a:gd name="connsiteY5" fmla="*/ 168501 h 1309315"/>
              <a:gd name="connsiteX6" fmla="*/ 860184 w 867791"/>
              <a:gd name="connsiteY6" fmla="*/ 961196 h 1309315"/>
              <a:gd name="connsiteX7" fmla="*/ 784134 w 867791"/>
              <a:gd name="connsiteY7" fmla="*/ 1245445 h 1309315"/>
              <a:gd name="connsiteX8" fmla="*/ 256000 w 867791"/>
              <a:gd name="connsiteY8" fmla="*/ 1301490 h 1309315"/>
              <a:gd name="connsiteX9" fmla="*/ 155507 w 867791"/>
              <a:gd name="connsiteY9" fmla="*/ 1123118 h 1309315"/>
              <a:gd name="connsiteX10" fmla="*/ 125663 w 867791"/>
              <a:gd name="connsiteY10" fmla="*/ 507028 h 1309315"/>
              <a:gd name="connsiteX11" fmla="*/ 6961 w 867791"/>
              <a:gd name="connsiteY11" fmla="*/ 541531 h 1309315"/>
              <a:gd name="connsiteX0" fmla="*/ 6961 w 867791"/>
              <a:gd name="connsiteY0" fmla="*/ 541531 h 1309315"/>
              <a:gd name="connsiteX1" fmla="*/ 96872 w 867791"/>
              <a:gd name="connsiteY1" fmla="*/ 373012 h 1309315"/>
              <a:gd name="connsiteX2" fmla="*/ 80003 w 867791"/>
              <a:gd name="connsiteY2" fmla="*/ 139416 h 1309315"/>
              <a:gd name="connsiteX3" fmla="*/ 216382 w 867791"/>
              <a:gd name="connsiteY3" fmla="*/ 23478 h 1309315"/>
              <a:gd name="connsiteX4" fmla="*/ 567188 w 867791"/>
              <a:gd name="connsiteY4" fmla="*/ 12810 h 1309315"/>
              <a:gd name="connsiteX5" fmla="*/ 717366 w 867791"/>
              <a:gd name="connsiteY5" fmla="*/ 168501 h 1309315"/>
              <a:gd name="connsiteX6" fmla="*/ 860184 w 867791"/>
              <a:gd name="connsiteY6" fmla="*/ 961196 h 1309315"/>
              <a:gd name="connsiteX7" fmla="*/ 784134 w 867791"/>
              <a:gd name="connsiteY7" fmla="*/ 1245445 h 1309315"/>
              <a:gd name="connsiteX8" fmla="*/ 256000 w 867791"/>
              <a:gd name="connsiteY8" fmla="*/ 1301490 h 1309315"/>
              <a:gd name="connsiteX9" fmla="*/ 155507 w 867791"/>
              <a:gd name="connsiteY9" fmla="*/ 1123118 h 1309315"/>
              <a:gd name="connsiteX10" fmla="*/ 125663 w 867791"/>
              <a:gd name="connsiteY10" fmla="*/ 507028 h 1309315"/>
              <a:gd name="connsiteX11" fmla="*/ 6961 w 867791"/>
              <a:gd name="connsiteY11" fmla="*/ 541531 h 1309315"/>
              <a:gd name="connsiteX0" fmla="*/ 6961 w 867791"/>
              <a:gd name="connsiteY0" fmla="*/ 539700 h 1307484"/>
              <a:gd name="connsiteX1" fmla="*/ 96872 w 867791"/>
              <a:gd name="connsiteY1" fmla="*/ 371181 h 1307484"/>
              <a:gd name="connsiteX2" fmla="*/ 77366 w 867791"/>
              <a:gd name="connsiteY2" fmla="*/ 91980 h 1307484"/>
              <a:gd name="connsiteX3" fmla="*/ 216382 w 867791"/>
              <a:gd name="connsiteY3" fmla="*/ 21647 h 1307484"/>
              <a:gd name="connsiteX4" fmla="*/ 567188 w 867791"/>
              <a:gd name="connsiteY4" fmla="*/ 10979 h 1307484"/>
              <a:gd name="connsiteX5" fmla="*/ 717366 w 867791"/>
              <a:gd name="connsiteY5" fmla="*/ 166670 h 1307484"/>
              <a:gd name="connsiteX6" fmla="*/ 860184 w 867791"/>
              <a:gd name="connsiteY6" fmla="*/ 959365 h 1307484"/>
              <a:gd name="connsiteX7" fmla="*/ 784134 w 867791"/>
              <a:gd name="connsiteY7" fmla="*/ 1243614 h 1307484"/>
              <a:gd name="connsiteX8" fmla="*/ 256000 w 867791"/>
              <a:gd name="connsiteY8" fmla="*/ 1299659 h 1307484"/>
              <a:gd name="connsiteX9" fmla="*/ 155507 w 867791"/>
              <a:gd name="connsiteY9" fmla="*/ 1121287 h 1307484"/>
              <a:gd name="connsiteX10" fmla="*/ 125663 w 867791"/>
              <a:gd name="connsiteY10" fmla="*/ 505197 h 1307484"/>
              <a:gd name="connsiteX11" fmla="*/ 6961 w 867791"/>
              <a:gd name="connsiteY11" fmla="*/ 539700 h 1307484"/>
              <a:gd name="connsiteX0" fmla="*/ 6961 w 867791"/>
              <a:gd name="connsiteY0" fmla="*/ 550995 h 1318779"/>
              <a:gd name="connsiteX1" fmla="*/ 96872 w 867791"/>
              <a:gd name="connsiteY1" fmla="*/ 382476 h 1318779"/>
              <a:gd name="connsiteX2" fmla="*/ 77366 w 867791"/>
              <a:gd name="connsiteY2" fmla="*/ 103275 h 1318779"/>
              <a:gd name="connsiteX3" fmla="*/ 229757 w 867791"/>
              <a:gd name="connsiteY3" fmla="*/ 9471 h 1318779"/>
              <a:gd name="connsiteX4" fmla="*/ 567188 w 867791"/>
              <a:gd name="connsiteY4" fmla="*/ 22274 h 1318779"/>
              <a:gd name="connsiteX5" fmla="*/ 717366 w 867791"/>
              <a:gd name="connsiteY5" fmla="*/ 177965 h 1318779"/>
              <a:gd name="connsiteX6" fmla="*/ 860184 w 867791"/>
              <a:gd name="connsiteY6" fmla="*/ 970660 h 1318779"/>
              <a:gd name="connsiteX7" fmla="*/ 784134 w 867791"/>
              <a:gd name="connsiteY7" fmla="*/ 1254909 h 1318779"/>
              <a:gd name="connsiteX8" fmla="*/ 256000 w 867791"/>
              <a:gd name="connsiteY8" fmla="*/ 1310954 h 1318779"/>
              <a:gd name="connsiteX9" fmla="*/ 155507 w 867791"/>
              <a:gd name="connsiteY9" fmla="*/ 1132582 h 1318779"/>
              <a:gd name="connsiteX10" fmla="*/ 125663 w 867791"/>
              <a:gd name="connsiteY10" fmla="*/ 516492 h 1318779"/>
              <a:gd name="connsiteX11" fmla="*/ 6961 w 867791"/>
              <a:gd name="connsiteY11" fmla="*/ 550995 h 1318779"/>
              <a:gd name="connsiteX0" fmla="*/ 6961 w 867791"/>
              <a:gd name="connsiteY0" fmla="*/ 560584 h 1328368"/>
              <a:gd name="connsiteX1" fmla="*/ 96872 w 867791"/>
              <a:gd name="connsiteY1" fmla="*/ 392065 h 1328368"/>
              <a:gd name="connsiteX2" fmla="*/ 77366 w 867791"/>
              <a:gd name="connsiteY2" fmla="*/ 112864 h 1328368"/>
              <a:gd name="connsiteX3" fmla="*/ 229757 w 867791"/>
              <a:gd name="connsiteY3" fmla="*/ 19060 h 1328368"/>
              <a:gd name="connsiteX4" fmla="*/ 566246 w 867791"/>
              <a:gd name="connsiteY4" fmla="*/ 15575 h 1328368"/>
              <a:gd name="connsiteX5" fmla="*/ 717366 w 867791"/>
              <a:gd name="connsiteY5" fmla="*/ 187554 h 1328368"/>
              <a:gd name="connsiteX6" fmla="*/ 860184 w 867791"/>
              <a:gd name="connsiteY6" fmla="*/ 980249 h 1328368"/>
              <a:gd name="connsiteX7" fmla="*/ 784134 w 867791"/>
              <a:gd name="connsiteY7" fmla="*/ 1264498 h 1328368"/>
              <a:gd name="connsiteX8" fmla="*/ 256000 w 867791"/>
              <a:gd name="connsiteY8" fmla="*/ 1320543 h 1328368"/>
              <a:gd name="connsiteX9" fmla="*/ 155507 w 867791"/>
              <a:gd name="connsiteY9" fmla="*/ 1142171 h 1328368"/>
              <a:gd name="connsiteX10" fmla="*/ 125663 w 867791"/>
              <a:gd name="connsiteY10" fmla="*/ 526081 h 1328368"/>
              <a:gd name="connsiteX11" fmla="*/ 6961 w 867791"/>
              <a:gd name="connsiteY11" fmla="*/ 560584 h 1328368"/>
              <a:gd name="connsiteX0" fmla="*/ 6961 w 865870"/>
              <a:gd name="connsiteY0" fmla="*/ 560584 h 1328871"/>
              <a:gd name="connsiteX1" fmla="*/ 96872 w 865870"/>
              <a:gd name="connsiteY1" fmla="*/ 392065 h 1328871"/>
              <a:gd name="connsiteX2" fmla="*/ 77366 w 865870"/>
              <a:gd name="connsiteY2" fmla="*/ 112864 h 1328871"/>
              <a:gd name="connsiteX3" fmla="*/ 229757 w 865870"/>
              <a:gd name="connsiteY3" fmla="*/ 19060 h 1328871"/>
              <a:gd name="connsiteX4" fmla="*/ 566246 w 865870"/>
              <a:gd name="connsiteY4" fmla="*/ 15575 h 1328871"/>
              <a:gd name="connsiteX5" fmla="*/ 717366 w 865870"/>
              <a:gd name="connsiteY5" fmla="*/ 187554 h 1328871"/>
              <a:gd name="connsiteX6" fmla="*/ 860184 w 865870"/>
              <a:gd name="connsiteY6" fmla="*/ 980249 h 1328871"/>
              <a:gd name="connsiteX7" fmla="*/ 784134 w 865870"/>
              <a:gd name="connsiteY7" fmla="*/ 1264498 h 1328871"/>
              <a:gd name="connsiteX8" fmla="*/ 314963 w 865870"/>
              <a:gd name="connsiteY8" fmla="*/ 1321127 h 1328871"/>
              <a:gd name="connsiteX9" fmla="*/ 155507 w 865870"/>
              <a:gd name="connsiteY9" fmla="*/ 1142171 h 1328871"/>
              <a:gd name="connsiteX10" fmla="*/ 125663 w 865870"/>
              <a:gd name="connsiteY10" fmla="*/ 526081 h 1328871"/>
              <a:gd name="connsiteX11" fmla="*/ 6961 w 865870"/>
              <a:gd name="connsiteY11" fmla="*/ 560584 h 1328871"/>
              <a:gd name="connsiteX0" fmla="*/ 6961 w 865870"/>
              <a:gd name="connsiteY0" fmla="*/ 560584 h 1328712"/>
              <a:gd name="connsiteX1" fmla="*/ 96872 w 865870"/>
              <a:gd name="connsiteY1" fmla="*/ 392065 h 1328712"/>
              <a:gd name="connsiteX2" fmla="*/ 77366 w 865870"/>
              <a:gd name="connsiteY2" fmla="*/ 112864 h 1328712"/>
              <a:gd name="connsiteX3" fmla="*/ 229757 w 865870"/>
              <a:gd name="connsiteY3" fmla="*/ 19060 h 1328712"/>
              <a:gd name="connsiteX4" fmla="*/ 566246 w 865870"/>
              <a:gd name="connsiteY4" fmla="*/ 15575 h 1328712"/>
              <a:gd name="connsiteX5" fmla="*/ 717366 w 865870"/>
              <a:gd name="connsiteY5" fmla="*/ 187554 h 1328712"/>
              <a:gd name="connsiteX6" fmla="*/ 860184 w 865870"/>
              <a:gd name="connsiteY6" fmla="*/ 980249 h 1328712"/>
              <a:gd name="connsiteX7" fmla="*/ 784134 w 865870"/>
              <a:gd name="connsiteY7" fmla="*/ 1264498 h 1328712"/>
              <a:gd name="connsiteX8" fmla="*/ 314963 w 865870"/>
              <a:gd name="connsiteY8" fmla="*/ 1321127 h 1328712"/>
              <a:gd name="connsiteX9" fmla="*/ 177736 w 865870"/>
              <a:gd name="connsiteY9" fmla="*/ 1144426 h 1328712"/>
              <a:gd name="connsiteX10" fmla="*/ 125663 w 865870"/>
              <a:gd name="connsiteY10" fmla="*/ 526081 h 1328712"/>
              <a:gd name="connsiteX11" fmla="*/ 6961 w 865870"/>
              <a:gd name="connsiteY11" fmla="*/ 560584 h 1328712"/>
              <a:gd name="connsiteX0" fmla="*/ 6961 w 864913"/>
              <a:gd name="connsiteY0" fmla="*/ 560584 h 1327274"/>
              <a:gd name="connsiteX1" fmla="*/ 96872 w 864913"/>
              <a:gd name="connsiteY1" fmla="*/ 392065 h 1327274"/>
              <a:gd name="connsiteX2" fmla="*/ 77366 w 864913"/>
              <a:gd name="connsiteY2" fmla="*/ 112864 h 1327274"/>
              <a:gd name="connsiteX3" fmla="*/ 229757 w 864913"/>
              <a:gd name="connsiteY3" fmla="*/ 19060 h 1327274"/>
              <a:gd name="connsiteX4" fmla="*/ 566246 w 864913"/>
              <a:gd name="connsiteY4" fmla="*/ 15575 h 1327274"/>
              <a:gd name="connsiteX5" fmla="*/ 717366 w 864913"/>
              <a:gd name="connsiteY5" fmla="*/ 187554 h 1327274"/>
              <a:gd name="connsiteX6" fmla="*/ 860184 w 864913"/>
              <a:gd name="connsiteY6" fmla="*/ 980249 h 1327274"/>
              <a:gd name="connsiteX7" fmla="*/ 784134 w 864913"/>
              <a:gd name="connsiteY7" fmla="*/ 1264498 h 1327274"/>
              <a:gd name="connsiteX8" fmla="*/ 351698 w 864913"/>
              <a:gd name="connsiteY8" fmla="*/ 1319456 h 1327274"/>
              <a:gd name="connsiteX9" fmla="*/ 177736 w 864913"/>
              <a:gd name="connsiteY9" fmla="*/ 1144426 h 1327274"/>
              <a:gd name="connsiteX10" fmla="*/ 125663 w 864913"/>
              <a:gd name="connsiteY10" fmla="*/ 526081 h 1327274"/>
              <a:gd name="connsiteX11" fmla="*/ 6961 w 864913"/>
              <a:gd name="connsiteY11" fmla="*/ 560584 h 1327274"/>
              <a:gd name="connsiteX0" fmla="*/ 6961 w 878410"/>
              <a:gd name="connsiteY0" fmla="*/ 560584 h 1325203"/>
              <a:gd name="connsiteX1" fmla="*/ 96872 w 878410"/>
              <a:gd name="connsiteY1" fmla="*/ 392065 h 1325203"/>
              <a:gd name="connsiteX2" fmla="*/ 77366 w 878410"/>
              <a:gd name="connsiteY2" fmla="*/ 112864 h 1325203"/>
              <a:gd name="connsiteX3" fmla="*/ 229757 w 878410"/>
              <a:gd name="connsiteY3" fmla="*/ 19060 h 1325203"/>
              <a:gd name="connsiteX4" fmla="*/ 566246 w 878410"/>
              <a:gd name="connsiteY4" fmla="*/ 15575 h 1325203"/>
              <a:gd name="connsiteX5" fmla="*/ 717366 w 878410"/>
              <a:gd name="connsiteY5" fmla="*/ 187554 h 1325203"/>
              <a:gd name="connsiteX6" fmla="*/ 860184 w 878410"/>
              <a:gd name="connsiteY6" fmla="*/ 980249 h 1325203"/>
              <a:gd name="connsiteX7" fmla="*/ 819942 w 878410"/>
              <a:gd name="connsiteY7" fmla="*/ 1254587 h 1325203"/>
              <a:gd name="connsiteX8" fmla="*/ 351698 w 878410"/>
              <a:gd name="connsiteY8" fmla="*/ 1319456 h 1325203"/>
              <a:gd name="connsiteX9" fmla="*/ 177736 w 878410"/>
              <a:gd name="connsiteY9" fmla="*/ 1144426 h 1325203"/>
              <a:gd name="connsiteX10" fmla="*/ 125663 w 878410"/>
              <a:gd name="connsiteY10" fmla="*/ 526081 h 1325203"/>
              <a:gd name="connsiteX11" fmla="*/ 6961 w 878410"/>
              <a:gd name="connsiteY11" fmla="*/ 560584 h 1325203"/>
              <a:gd name="connsiteX0" fmla="*/ 6961 w 879480"/>
              <a:gd name="connsiteY0" fmla="*/ 560584 h 1324478"/>
              <a:gd name="connsiteX1" fmla="*/ 96872 w 879480"/>
              <a:gd name="connsiteY1" fmla="*/ 392065 h 1324478"/>
              <a:gd name="connsiteX2" fmla="*/ 77366 w 879480"/>
              <a:gd name="connsiteY2" fmla="*/ 112864 h 1324478"/>
              <a:gd name="connsiteX3" fmla="*/ 229757 w 879480"/>
              <a:gd name="connsiteY3" fmla="*/ 19060 h 1324478"/>
              <a:gd name="connsiteX4" fmla="*/ 566246 w 879480"/>
              <a:gd name="connsiteY4" fmla="*/ 15575 h 1324478"/>
              <a:gd name="connsiteX5" fmla="*/ 717366 w 879480"/>
              <a:gd name="connsiteY5" fmla="*/ 187554 h 1324478"/>
              <a:gd name="connsiteX6" fmla="*/ 861931 w 879480"/>
              <a:gd name="connsiteY6" fmla="*/ 1026005 h 1324478"/>
              <a:gd name="connsiteX7" fmla="*/ 819942 w 879480"/>
              <a:gd name="connsiteY7" fmla="*/ 1254587 h 1324478"/>
              <a:gd name="connsiteX8" fmla="*/ 351698 w 879480"/>
              <a:gd name="connsiteY8" fmla="*/ 1319456 h 1324478"/>
              <a:gd name="connsiteX9" fmla="*/ 177736 w 879480"/>
              <a:gd name="connsiteY9" fmla="*/ 1144426 h 1324478"/>
              <a:gd name="connsiteX10" fmla="*/ 125663 w 879480"/>
              <a:gd name="connsiteY10" fmla="*/ 526081 h 1324478"/>
              <a:gd name="connsiteX11" fmla="*/ 6961 w 879480"/>
              <a:gd name="connsiteY11" fmla="*/ 560584 h 1324478"/>
              <a:gd name="connsiteX0" fmla="*/ 6961 w 864502"/>
              <a:gd name="connsiteY0" fmla="*/ 560584 h 1326578"/>
              <a:gd name="connsiteX1" fmla="*/ 96872 w 864502"/>
              <a:gd name="connsiteY1" fmla="*/ 392065 h 1326578"/>
              <a:gd name="connsiteX2" fmla="*/ 77366 w 864502"/>
              <a:gd name="connsiteY2" fmla="*/ 112864 h 1326578"/>
              <a:gd name="connsiteX3" fmla="*/ 229757 w 864502"/>
              <a:gd name="connsiteY3" fmla="*/ 19060 h 1326578"/>
              <a:gd name="connsiteX4" fmla="*/ 566246 w 864502"/>
              <a:gd name="connsiteY4" fmla="*/ 15575 h 1326578"/>
              <a:gd name="connsiteX5" fmla="*/ 717366 w 864502"/>
              <a:gd name="connsiteY5" fmla="*/ 187554 h 1326578"/>
              <a:gd name="connsiteX6" fmla="*/ 861931 w 864502"/>
              <a:gd name="connsiteY6" fmla="*/ 1026005 h 1326578"/>
              <a:gd name="connsiteX7" fmla="*/ 773212 w 864502"/>
              <a:gd name="connsiteY7" fmla="*/ 1266151 h 1326578"/>
              <a:gd name="connsiteX8" fmla="*/ 351698 w 864502"/>
              <a:gd name="connsiteY8" fmla="*/ 1319456 h 1326578"/>
              <a:gd name="connsiteX9" fmla="*/ 177736 w 864502"/>
              <a:gd name="connsiteY9" fmla="*/ 1144426 h 1326578"/>
              <a:gd name="connsiteX10" fmla="*/ 125663 w 864502"/>
              <a:gd name="connsiteY10" fmla="*/ 526081 h 1326578"/>
              <a:gd name="connsiteX11" fmla="*/ 6961 w 864502"/>
              <a:gd name="connsiteY11" fmla="*/ 560584 h 1326578"/>
              <a:gd name="connsiteX0" fmla="*/ 6961 w 864110"/>
              <a:gd name="connsiteY0" fmla="*/ 560584 h 1331877"/>
              <a:gd name="connsiteX1" fmla="*/ 96872 w 864110"/>
              <a:gd name="connsiteY1" fmla="*/ 392065 h 1331877"/>
              <a:gd name="connsiteX2" fmla="*/ 77366 w 864110"/>
              <a:gd name="connsiteY2" fmla="*/ 112864 h 1331877"/>
              <a:gd name="connsiteX3" fmla="*/ 229757 w 864110"/>
              <a:gd name="connsiteY3" fmla="*/ 19060 h 1331877"/>
              <a:gd name="connsiteX4" fmla="*/ 566246 w 864110"/>
              <a:gd name="connsiteY4" fmla="*/ 15575 h 1331877"/>
              <a:gd name="connsiteX5" fmla="*/ 717366 w 864110"/>
              <a:gd name="connsiteY5" fmla="*/ 187554 h 1331877"/>
              <a:gd name="connsiteX6" fmla="*/ 861931 w 864110"/>
              <a:gd name="connsiteY6" fmla="*/ 1026005 h 1331877"/>
              <a:gd name="connsiteX7" fmla="*/ 773212 w 864110"/>
              <a:gd name="connsiteY7" fmla="*/ 1266151 h 1331877"/>
              <a:gd name="connsiteX8" fmla="*/ 386884 w 864110"/>
              <a:gd name="connsiteY8" fmla="*/ 1325422 h 1331877"/>
              <a:gd name="connsiteX9" fmla="*/ 177736 w 864110"/>
              <a:gd name="connsiteY9" fmla="*/ 1144426 h 1331877"/>
              <a:gd name="connsiteX10" fmla="*/ 125663 w 864110"/>
              <a:gd name="connsiteY10" fmla="*/ 526081 h 1331877"/>
              <a:gd name="connsiteX11" fmla="*/ 6961 w 864110"/>
              <a:gd name="connsiteY11" fmla="*/ 560584 h 1331877"/>
              <a:gd name="connsiteX0" fmla="*/ 6961 w 864110"/>
              <a:gd name="connsiteY0" fmla="*/ 560584 h 1332354"/>
              <a:gd name="connsiteX1" fmla="*/ 96872 w 864110"/>
              <a:gd name="connsiteY1" fmla="*/ 392065 h 1332354"/>
              <a:gd name="connsiteX2" fmla="*/ 77366 w 864110"/>
              <a:gd name="connsiteY2" fmla="*/ 112864 h 1332354"/>
              <a:gd name="connsiteX3" fmla="*/ 229757 w 864110"/>
              <a:gd name="connsiteY3" fmla="*/ 19060 h 1332354"/>
              <a:gd name="connsiteX4" fmla="*/ 566246 w 864110"/>
              <a:gd name="connsiteY4" fmla="*/ 15575 h 1332354"/>
              <a:gd name="connsiteX5" fmla="*/ 717366 w 864110"/>
              <a:gd name="connsiteY5" fmla="*/ 187554 h 1332354"/>
              <a:gd name="connsiteX6" fmla="*/ 861931 w 864110"/>
              <a:gd name="connsiteY6" fmla="*/ 1026005 h 1332354"/>
              <a:gd name="connsiteX7" fmla="*/ 773212 w 864110"/>
              <a:gd name="connsiteY7" fmla="*/ 1266151 h 1332354"/>
              <a:gd name="connsiteX8" fmla="*/ 386884 w 864110"/>
              <a:gd name="connsiteY8" fmla="*/ 1325422 h 1332354"/>
              <a:gd name="connsiteX9" fmla="*/ 197485 w 864110"/>
              <a:gd name="connsiteY9" fmla="*/ 1137282 h 1332354"/>
              <a:gd name="connsiteX10" fmla="*/ 125663 w 864110"/>
              <a:gd name="connsiteY10" fmla="*/ 526081 h 1332354"/>
              <a:gd name="connsiteX11" fmla="*/ 6961 w 864110"/>
              <a:gd name="connsiteY11" fmla="*/ 560584 h 1332354"/>
              <a:gd name="connsiteX0" fmla="*/ 6961 w 864110"/>
              <a:gd name="connsiteY0" fmla="*/ 560674 h 1332444"/>
              <a:gd name="connsiteX1" fmla="*/ 96872 w 864110"/>
              <a:gd name="connsiteY1" fmla="*/ 392155 h 1332444"/>
              <a:gd name="connsiteX2" fmla="*/ 79552 w 864110"/>
              <a:gd name="connsiteY2" fmla="*/ 114810 h 1332444"/>
              <a:gd name="connsiteX3" fmla="*/ 229757 w 864110"/>
              <a:gd name="connsiteY3" fmla="*/ 19150 h 1332444"/>
              <a:gd name="connsiteX4" fmla="*/ 566246 w 864110"/>
              <a:gd name="connsiteY4" fmla="*/ 15665 h 1332444"/>
              <a:gd name="connsiteX5" fmla="*/ 717366 w 864110"/>
              <a:gd name="connsiteY5" fmla="*/ 187644 h 1332444"/>
              <a:gd name="connsiteX6" fmla="*/ 861931 w 864110"/>
              <a:gd name="connsiteY6" fmla="*/ 1026095 h 1332444"/>
              <a:gd name="connsiteX7" fmla="*/ 773212 w 864110"/>
              <a:gd name="connsiteY7" fmla="*/ 1266241 h 1332444"/>
              <a:gd name="connsiteX8" fmla="*/ 386884 w 864110"/>
              <a:gd name="connsiteY8" fmla="*/ 1325512 h 1332444"/>
              <a:gd name="connsiteX9" fmla="*/ 197485 w 864110"/>
              <a:gd name="connsiteY9" fmla="*/ 1137372 h 1332444"/>
              <a:gd name="connsiteX10" fmla="*/ 125663 w 864110"/>
              <a:gd name="connsiteY10" fmla="*/ 526171 h 1332444"/>
              <a:gd name="connsiteX11" fmla="*/ 6961 w 864110"/>
              <a:gd name="connsiteY11" fmla="*/ 560674 h 1332444"/>
              <a:gd name="connsiteX0" fmla="*/ 8576 w 843625"/>
              <a:gd name="connsiteY0" fmla="*/ 550409 h 1332444"/>
              <a:gd name="connsiteX1" fmla="*/ 76387 w 843625"/>
              <a:gd name="connsiteY1" fmla="*/ 392155 h 1332444"/>
              <a:gd name="connsiteX2" fmla="*/ 59067 w 843625"/>
              <a:gd name="connsiteY2" fmla="*/ 114810 h 1332444"/>
              <a:gd name="connsiteX3" fmla="*/ 209272 w 843625"/>
              <a:gd name="connsiteY3" fmla="*/ 19150 h 1332444"/>
              <a:gd name="connsiteX4" fmla="*/ 545761 w 843625"/>
              <a:gd name="connsiteY4" fmla="*/ 15665 h 1332444"/>
              <a:gd name="connsiteX5" fmla="*/ 696881 w 843625"/>
              <a:gd name="connsiteY5" fmla="*/ 187644 h 1332444"/>
              <a:gd name="connsiteX6" fmla="*/ 841446 w 843625"/>
              <a:gd name="connsiteY6" fmla="*/ 1026095 h 1332444"/>
              <a:gd name="connsiteX7" fmla="*/ 752727 w 843625"/>
              <a:gd name="connsiteY7" fmla="*/ 1266241 h 1332444"/>
              <a:gd name="connsiteX8" fmla="*/ 366399 w 843625"/>
              <a:gd name="connsiteY8" fmla="*/ 1325512 h 1332444"/>
              <a:gd name="connsiteX9" fmla="*/ 177000 w 843625"/>
              <a:gd name="connsiteY9" fmla="*/ 1137372 h 1332444"/>
              <a:gd name="connsiteX10" fmla="*/ 105178 w 843625"/>
              <a:gd name="connsiteY10" fmla="*/ 526171 h 1332444"/>
              <a:gd name="connsiteX11" fmla="*/ 8576 w 843625"/>
              <a:gd name="connsiteY11" fmla="*/ 550409 h 1332444"/>
              <a:gd name="connsiteX0" fmla="*/ 8576 w 843625"/>
              <a:gd name="connsiteY0" fmla="*/ 550409 h 1332444"/>
              <a:gd name="connsiteX1" fmla="*/ 76387 w 843625"/>
              <a:gd name="connsiteY1" fmla="*/ 392155 h 1332444"/>
              <a:gd name="connsiteX2" fmla="*/ 59067 w 843625"/>
              <a:gd name="connsiteY2" fmla="*/ 114810 h 1332444"/>
              <a:gd name="connsiteX3" fmla="*/ 209272 w 843625"/>
              <a:gd name="connsiteY3" fmla="*/ 19150 h 1332444"/>
              <a:gd name="connsiteX4" fmla="*/ 545761 w 843625"/>
              <a:gd name="connsiteY4" fmla="*/ 15665 h 1332444"/>
              <a:gd name="connsiteX5" fmla="*/ 696881 w 843625"/>
              <a:gd name="connsiteY5" fmla="*/ 187644 h 1332444"/>
              <a:gd name="connsiteX6" fmla="*/ 841446 w 843625"/>
              <a:gd name="connsiteY6" fmla="*/ 1026095 h 1332444"/>
              <a:gd name="connsiteX7" fmla="*/ 752727 w 843625"/>
              <a:gd name="connsiteY7" fmla="*/ 1266241 h 1332444"/>
              <a:gd name="connsiteX8" fmla="*/ 366399 w 843625"/>
              <a:gd name="connsiteY8" fmla="*/ 1325512 h 1332444"/>
              <a:gd name="connsiteX9" fmla="*/ 177000 w 843625"/>
              <a:gd name="connsiteY9" fmla="*/ 1137372 h 1332444"/>
              <a:gd name="connsiteX10" fmla="*/ 105178 w 843625"/>
              <a:gd name="connsiteY10" fmla="*/ 526171 h 1332444"/>
              <a:gd name="connsiteX11" fmla="*/ 8576 w 843625"/>
              <a:gd name="connsiteY11" fmla="*/ 550409 h 1332444"/>
              <a:gd name="connsiteX0" fmla="*/ 8576 w 843625"/>
              <a:gd name="connsiteY0" fmla="*/ 550409 h 1332528"/>
              <a:gd name="connsiteX1" fmla="*/ 76387 w 843625"/>
              <a:gd name="connsiteY1" fmla="*/ 392155 h 1332528"/>
              <a:gd name="connsiteX2" fmla="*/ 59067 w 843625"/>
              <a:gd name="connsiteY2" fmla="*/ 114810 h 1332528"/>
              <a:gd name="connsiteX3" fmla="*/ 209272 w 843625"/>
              <a:gd name="connsiteY3" fmla="*/ 19150 h 1332528"/>
              <a:gd name="connsiteX4" fmla="*/ 545761 w 843625"/>
              <a:gd name="connsiteY4" fmla="*/ 15665 h 1332528"/>
              <a:gd name="connsiteX5" fmla="*/ 696881 w 843625"/>
              <a:gd name="connsiteY5" fmla="*/ 187644 h 1332528"/>
              <a:gd name="connsiteX6" fmla="*/ 841446 w 843625"/>
              <a:gd name="connsiteY6" fmla="*/ 1026095 h 1332528"/>
              <a:gd name="connsiteX7" fmla="*/ 752727 w 843625"/>
              <a:gd name="connsiteY7" fmla="*/ 1266241 h 1332528"/>
              <a:gd name="connsiteX8" fmla="*/ 366399 w 843625"/>
              <a:gd name="connsiteY8" fmla="*/ 1325512 h 1332528"/>
              <a:gd name="connsiteX9" fmla="*/ 184643 w 843625"/>
              <a:gd name="connsiteY9" fmla="*/ 1136120 h 1332528"/>
              <a:gd name="connsiteX10" fmla="*/ 105178 w 843625"/>
              <a:gd name="connsiteY10" fmla="*/ 526171 h 1332528"/>
              <a:gd name="connsiteX11" fmla="*/ 8576 w 843625"/>
              <a:gd name="connsiteY11" fmla="*/ 550409 h 1332528"/>
              <a:gd name="connsiteX0" fmla="*/ 8576 w 843404"/>
              <a:gd name="connsiteY0" fmla="*/ 550409 h 1327013"/>
              <a:gd name="connsiteX1" fmla="*/ 76387 w 843404"/>
              <a:gd name="connsiteY1" fmla="*/ 392155 h 1327013"/>
              <a:gd name="connsiteX2" fmla="*/ 59067 w 843404"/>
              <a:gd name="connsiteY2" fmla="*/ 114810 h 1327013"/>
              <a:gd name="connsiteX3" fmla="*/ 209272 w 843404"/>
              <a:gd name="connsiteY3" fmla="*/ 19150 h 1327013"/>
              <a:gd name="connsiteX4" fmla="*/ 545761 w 843404"/>
              <a:gd name="connsiteY4" fmla="*/ 15665 h 1327013"/>
              <a:gd name="connsiteX5" fmla="*/ 696881 w 843404"/>
              <a:gd name="connsiteY5" fmla="*/ 187644 h 1327013"/>
              <a:gd name="connsiteX6" fmla="*/ 841446 w 843404"/>
              <a:gd name="connsiteY6" fmla="*/ 1026095 h 1327013"/>
              <a:gd name="connsiteX7" fmla="*/ 752727 w 843404"/>
              <a:gd name="connsiteY7" fmla="*/ 1266241 h 1327013"/>
              <a:gd name="connsiteX8" fmla="*/ 390961 w 843404"/>
              <a:gd name="connsiteY8" fmla="*/ 1319274 h 1327013"/>
              <a:gd name="connsiteX9" fmla="*/ 184643 w 843404"/>
              <a:gd name="connsiteY9" fmla="*/ 1136120 h 1327013"/>
              <a:gd name="connsiteX10" fmla="*/ 105178 w 843404"/>
              <a:gd name="connsiteY10" fmla="*/ 526171 h 1327013"/>
              <a:gd name="connsiteX11" fmla="*/ 8576 w 843404"/>
              <a:gd name="connsiteY11" fmla="*/ 550409 h 1327013"/>
              <a:gd name="connsiteX0" fmla="*/ 8576 w 843404"/>
              <a:gd name="connsiteY0" fmla="*/ 567995 h 1344599"/>
              <a:gd name="connsiteX1" fmla="*/ 76387 w 843404"/>
              <a:gd name="connsiteY1" fmla="*/ 409741 h 1344599"/>
              <a:gd name="connsiteX2" fmla="*/ 59067 w 843404"/>
              <a:gd name="connsiteY2" fmla="*/ 132396 h 1344599"/>
              <a:gd name="connsiteX3" fmla="*/ 262200 w 843404"/>
              <a:gd name="connsiteY3" fmla="*/ 8133 h 1344599"/>
              <a:gd name="connsiteX4" fmla="*/ 545761 w 843404"/>
              <a:gd name="connsiteY4" fmla="*/ 33251 h 1344599"/>
              <a:gd name="connsiteX5" fmla="*/ 696881 w 843404"/>
              <a:gd name="connsiteY5" fmla="*/ 205230 h 1344599"/>
              <a:gd name="connsiteX6" fmla="*/ 841446 w 843404"/>
              <a:gd name="connsiteY6" fmla="*/ 1043681 h 1344599"/>
              <a:gd name="connsiteX7" fmla="*/ 752727 w 843404"/>
              <a:gd name="connsiteY7" fmla="*/ 1283827 h 1344599"/>
              <a:gd name="connsiteX8" fmla="*/ 390961 w 843404"/>
              <a:gd name="connsiteY8" fmla="*/ 1336860 h 1344599"/>
              <a:gd name="connsiteX9" fmla="*/ 184643 w 843404"/>
              <a:gd name="connsiteY9" fmla="*/ 1153706 h 1344599"/>
              <a:gd name="connsiteX10" fmla="*/ 105178 w 843404"/>
              <a:gd name="connsiteY10" fmla="*/ 543757 h 1344599"/>
              <a:gd name="connsiteX11" fmla="*/ 8576 w 843404"/>
              <a:gd name="connsiteY11" fmla="*/ 567995 h 1344599"/>
              <a:gd name="connsiteX0" fmla="*/ 8576 w 843404"/>
              <a:gd name="connsiteY0" fmla="*/ 567509 h 1344113"/>
              <a:gd name="connsiteX1" fmla="*/ 76387 w 843404"/>
              <a:gd name="connsiteY1" fmla="*/ 409255 h 1344113"/>
              <a:gd name="connsiteX2" fmla="*/ 99190 w 843404"/>
              <a:gd name="connsiteY2" fmla="*/ 125338 h 1344113"/>
              <a:gd name="connsiteX3" fmla="*/ 262200 w 843404"/>
              <a:gd name="connsiteY3" fmla="*/ 7647 h 1344113"/>
              <a:gd name="connsiteX4" fmla="*/ 545761 w 843404"/>
              <a:gd name="connsiteY4" fmla="*/ 32765 h 1344113"/>
              <a:gd name="connsiteX5" fmla="*/ 696881 w 843404"/>
              <a:gd name="connsiteY5" fmla="*/ 204744 h 1344113"/>
              <a:gd name="connsiteX6" fmla="*/ 841446 w 843404"/>
              <a:gd name="connsiteY6" fmla="*/ 1043195 h 1344113"/>
              <a:gd name="connsiteX7" fmla="*/ 752727 w 843404"/>
              <a:gd name="connsiteY7" fmla="*/ 1283341 h 1344113"/>
              <a:gd name="connsiteX8" fmla="*/ 390961 w 843404"/>
              <a:gd name="connsiteY8" fmla="*/ 1336374 h 1344113"/>
              <a:gd name="connsiteX9" fmla="*/ 184643 w 843404"/>
              <a:gd name="connsiteY9" fmla="*/ 1153220 h 1344113"/>
              <a:gd name="connsiteX10" fmla="*/ 105178 w 843404"/>
              <a:gd name="connsiteY10" fmla="*/ 543271 h 1344113"/>
              <a:gd name="connsiteX11" fmla="*/ 8576 w 843404"/>
              <a:gd name="connsiteY11" fmla="*/ 567509 h 1344113"/>
              <a:gd name="connsiteX0" fmla="*/ 8576 w 843404"/>
              <a:gd name="connsiteY0" fmla="*/ 566478 h 1343082"/>
              <a:gd name="connsiteX1" fmla="*/ 76387 w 843404"/>
              <a:gd name="connsiteY1" fmla="*/ 408224 h 1343082"/>
              <a:gd name="connsiteX2" fmla="*/ 99190 w 843404"/>
              <a:gd name="connsiteY2" fmla="*/ 124307 h 1343082"/>
              <a:gd name="connsiteX3" fmla="*/ 262200 w 843404"/>
              <a:gd name="connsiteY3" fmla="*/ 6616 h 1343082"/>
              <a:gd name="connsiteX4" fmla="*/ 579343 w 843404"/>
              <a:gd name="connsiteY4" fmla="*/ 35092 h 1343082"/>
              <a:gd name="connsiteX5" fmla="*/ 696881 w 843404"/>
              <a:gd name="connsiteY5" fmla="*/ 203713 h 1343082"/>
              <a:gd name="connsiteX6" fmla="*/ 841446 w 843404"/>
              <a:gd name="connsiteY6" fmla="*/ 1042164 h 1343082"/>
              <a:gd name="connsiteX7" fmla="*/ 752727 w 843404"/>
              <a:gd name="connsiteY7" fmla="*/ 1282310 h 1343082"/>
              <a:gd name="connsiteX8" fmla="*/ 390961 w 843404"/>
              <a:gd name="connsiteY8" fmla="*/ 1335343 h 1343082"/>
              <a:gd name="connsiteX9" fmla="*/ 184643 w 843404"/>
              <a:gd name="connsiteY9" fmla="*/ 1152189 h 1343082"/>
              <a:gd name="connsiteX10" fmla="*/ 105178 w 843404"/>
              <a:gd name="connsiteY10" fmla="*/ 542240 h 1343082"/>
              <a:gd name="connsiteX11" fmla="*/ 8576 w 843404"/>
              <a:gd name="connsiteY11" fmla="*/ 566478 h 1343082"/>
              <a:gd name="connsiteX0" fmla="*/ 8576 w 843404"/>
              <a:gd name="connsiteY0" fmla="*/ 580816 h 1357420"/>
              <a:gd name="connsiteX1" fmla="*/ 76387 w 843404"/>
              <a:gd name="connsiteY1" fmla="*/ 422562 h 1357420"/>
              <a:gd name="connsiteX2" fmla="*/ 99190 w 843404"/>
              <a:gd name="connsiteY2" fmla="*/ 138645 h 1357420"/>
              <a:gd name="connsiteX3" fmla="*/ 308863 w 843404"/>
              <a:gd name="connsiteY3" fmla="*/ 4451 h 1357420"/>
              <a:gd name="connsiteX4" fmla="*/ 579343 w 843404"/>
              <a:gd name="connsiteY4" fmla="*/ 49430 h 1357420"/>
              <a:gd name="connsiteX5" fmla="*/ 696881 w 843404"/>
              <a:gd name="connsiteY5" fmla="*/ 218051 h 1357420"/>
              <a:gd name="connsiteX6" fmla="*/ 841446 w 843404"/>
              <a:gd name="connsiteY6" fmla="*/ 1056502 h 1357420"/>
              <a:gd name="connsiteX7" fmla="*/ 752727 w 843404"/>
              <a:gd name="connsiteY7" fmla="*/ 1296648 h 1357420"/>
              <a:gd name="connsiteX8" fmla="*/ 390961 w 843404"/>
              <a:gd name="connsiteY8" fmla="*/ 1349681 h 1357420"/>
              <a:gd name="connsiteX9" fmla="*/ 184643 w 843404"/>
              <a:gd name="connsiteY9" fmla="*/ 1166527 h 1357420"/>
              <a:gd name="connsiteX10" fmla="*/ 105178 w 843404"/>
              <a:gd name="connsiteY10" fmla="*/ 556578 h 1357420"/>
              <a:gd name="connsiteX11" fmla="*/ 8576 w 843404"/>
              <a:gd name="connsiteY11" fmla="*/ 580816 h 1357420"/>
              <a:gd name="connsiteX0" fmla="*/ 8576 w 842535"/>
              <a:gd name="connsiteY0" fmla="*/ 580879 h 1357483"/>
              <a:gd name="connsiteX1" fmla="*/ 76387 w 842535"/>
              <a:gd name="connsiteY1" fmla="*/ 422625 h 1357483"/>
              <a:gd name="connsiteX2" fmla="*/ 99190 w 842535"/>
              <a:gd name="connsiteY2" fmla="*/ 138708 h 1357483"/>
              <a:gd name="connsiteX3" fmla="*/ 308863 w 842535"/>
              <a:gd name="connsiteY3" fmla="*/ 4514 h 1357483"/>
              <a:gd name="connsiteX4" fmla="*/ 579343 w 842535"/>
              <a:gd name="connsiteY4" fmla="*/ 49493 h 1357483"/>
              <a:gd name="connsiteX5" fmla="*/ 714903 w 842535"/>
              <a:gd name="connsiteY5" fmla="*/ 221806 h 1357483"/>
              <a:gd name="connsiteX6" fmla="*/ 841446 w 842535"/>
              <a:gd name="connsiteY6" fmla="*/ 1056565 h 1357483"/>
              <a:gd name="connsiteX7" fmla="*/ 752727 w 842535"/>
              <a:gd name="connsiteY7" fmla="*/ 1296711 h 1357483"/>
              <a:gd name="connsiteX8" fmla="*/ 390961 w 842535"/>
              <a:gd name="connsiteY8" fmla="*/ 1349744 h 1357483"/>
              <a:gd name="connsiteX9" fmla="*/ 184643 w 842535"/>
              <a:gd name="connsiteY9" fmla="*/ 1166590 h 1357483"/>
              <a:gd name="connsiteX10" fmla="*/ 105178 w 842535"/>
              <a:gd name="connsiteY10" fmla="*/ 556641 h 1357483"/>
              <a:gd name="connsiteX11" fmla="*/ 8576 w 842535"/>
              <a:gd name="connsiteY11" fmla="*/ 580879 h 1357483"/>
              <a:gd name="connsiteX0" fmla="*/ 8576 w 842535"/>
              <a:gd name="connsiteY0" fmla="*/ 577971 h 1354575"/>
              <a:gd name="connsiteX1" fmla="*/ 76387 w 842535"/>
              <a:gd name="connsiteY1" fmla="*/ 419717 h 1354575"/>
              <a:gd name="connsiteX2" fmla="*/ 99190 w 842535"/>
              <a:gd name="connsiteY2" fmla="*/ 135800 h 1354575"/>
              <a:gd name="connsiteX3" fmla="*/ 308863 w 842535"/>
              <a:gd name="connsiteY3" fmla="*/ 1606 h 1354575"/>
              <a:gd name="connsiteX4" fmla="*/ 714903 w 842535"/>
              <a:gd name="connsiteY4" fmla="*/ 218898 h 1354575"/>
              <a:gd name="connsiteX5" fmla="*/ 841446 w 842535"/>
              <a:gd name="connsiteY5" fmla="*/ 1053657 h 1354575"/>
              <a:gd name="connsiteX6" fmla="*/ 752727 w 842535"/>
              <a:gd name="connsiteY6" fmla="*/ 1293803 h 1354575"/>
              <a:gd name="connsiteX7" fmla="*/ 390961 w 842535"/>
              <a:gd name="connsiteY7" fmla="*/ 1346836 h 1354575"/>
              <a:gd name="connsiteX8" fmla="*/ 184643 w 842535"/>
              <a:gd name="connsiteY8" fmla="*/ 1163682 h 1354575"/>
              <a:gd name="connsiteX9" fmla="*/ 105178 w 842535"/>
              <a:gd name="connsiteY9" fmla="*/ 553733 h 1354575"/>
              <a:gd name="connsiteX10" fmla="*/ 8576 w 842535"/>
              <a:gd name="connsiteY10" fmla="*/ 577971 h 1354575"/>
              <a:gd name="connsiteX0" fmla="*/ 8576 w 841897"/>
              <a:gd name="connsiteY0" fmla="*/ 576547 h 1353151"/>
              <a:gd name="connsiteX1" fmla="*/ 76387 w 841897"/>
              <a:gd name="connsiteY1" fmla="*/ 418293 h 1353151"/>
              <a:gd name="connsiteX2" fmla="*/ 99190 w 841897"/>
              <a:gd name="connsiteY2" fmla="*/ 134376 h 1353151"/>
              <a:gd name="connsiteX3" fmla="*/ 308863 w 841897"/>
              <a:gd name="connsiteY3" fmla="*/ 182 h 1353151"/>
              <a:gd name="connsiteX4" fmla="*/ 730941 w 841897"/>
              <a:gd name="connsiteY4" fmla="*/ 159475 h 1353151"/>
              <a:gd name="connsiteX5" fmla="*/ 841446 w 841897"/>
              <a:gd name="connsiteY5" fmla="*/ 1052233 h 1353151"/>
              <a:gd name="connsiteX6" fmla="*/ 752727 w 841897"/>
              <a:gd name="connsiteY6" fmla="*/ 1292379 h 1353151"/>
              <a:gd name="connsiteX7" fmla="*/ 390961 w 841897"/>
              <a:gd name="connsiteY7" fmla="*/ 1345412 h 1353151"/>
              <a:gd name="connsiteX8" fmla="*/ 184643 w 841897"/>
              <a:gd name="connsiteY8" fmla="*/ 1162258 h 1353151"/>
              <a:gd name="connsiteX9" fmla="*/ 105178 w 841897"/>
              <a:gd name="connsiteY9" fmla="*/ 552309 h 1353151"/>
              <a:gd name="connsiteX10" fmla="*/ 8576 w 841897"/>
              <a:gd name="connsiteY10" fmla="*/ 576547 h 1353151"/>
              <a:gd name="connsiteX0" fmla="*/ 8576 w 852902"/>
              <a:gd name="connsiteY0" fmla="*/ 576547 h 1354413"/>
              <a:gd name="connsiteX1" fmla="*/ 76387 w 852902"/>
              <a:gd name="connsiteY1" fmla="*/ 418293 h 1354413"/>
              <a:gd name="connsiteX2" fmla="*/ 99190 w 852902"/>
              <a:gd name="connsiteY2" fmla="*/ 134376 h 1354413"/>
              <a:gd name="connsiteX3" fmla="*/ 308863 w 852902"/>
              <a:gd name="connsiteY3" fmla="*/ 182 h 1354413"/>
              <a:gd name="connsiteX4" fmla="*/ 730941 w 852902"/>
              <a:gd name="connsiteY4" fmla="*/ 159475 h 1354413"/>
              <a:gd name="connsiteX5" fmla="*/ 852579 w 852902"/>
              <a:gd name="connsiteY5" fmla="*/ 1001682 h 1354413"/>
              <a:gd name="connsiteX6" fmla="*/ 752727 w 852902"/>
              <a:gd name="connsiteY6" fmla="*/ 1292379 h 1354413"/>
              <a:gd name="connsiteX7" fmla="*/ 390961 w 852902"/>
              <a:gd name="connsiteY7" fmla="*/ 1345412 h 1354413"/>
              <a:gd name="connsiteX8" fmla="*/ 184643 w 852902"/>
              <a:gd name="connsiteY8" fmla="*/ 1162258 h 1354413"/>
              <a:gd name="connsiteX9" fmla="*/ 105178 w 852902"/>
              <a:gd name="connsiteY9" fmla="*/ 552309 h 1354413"/>
              <a:gd name="connsiteX10" fmla="*/ 8576 w 852902"/>
              <a:gd name="connsiteY10" fmla="*/ 576547 h 1354413"/>
              <a:gd name="connsiteX0" fmla="*/ 9753 w 842440"/>
              <a:gd name="connsiteY0" fmla="*/ 568913 h 1354413"/>
              <a:gd name="connsiteX1" fmla="*/ 65925 w 842440"/>
              <a:gd name="connsiteY1" fmla="*/ 418293 h 1354413"/>
              <a:gd name="connsiteX2" fmla="*/ 88728 w 842440"/>
              <a:gd name="connsiteY2" fmla="*/ 134376 h 1354413"/>
              <a:gd name="connsiteX3" fmla="*/ 298401 w 842440"/>
              <a:gd name="connsiteY3" fmla="*/ 182 h 1354413"/>
              <a:gd name="connsiteX4" fmla="*/ 720479 w 842440"/>
              <a:gd name="connsiteY4" fmla="*/ 159475 h 1354413"/>
              <a:gd name="connsiteX5" fmla="*/ 842117 w 842440"/>
              <a:gd name="connsiteY5" fmla="*/ 1001682 h 1354413"/>
              <a:gd name="connsiteX6" fmla="*/ 742265 w 842440"/>
              <a:gd name="connsiteY6" fmla="*/ 1292379 h 1354413"/>
              <a:gd name="connsiteX7" fmla="*/ 380499 w 842440"/>
              <a:gd name="connsiteY7" fmla="*/ 1345412 h 1354413"/>
              <a:gd name="connsiteX8" fmla="*/ 174181 w 842440"/>
              <a:gd name="connsiteY8" fmla="*/ 1162258 h 1354413"/>
              <a:gd name="connsiteX9" fmla="*/ 94716 w 842440"/>
              <a:gd name="connsiteY9" fmla="*/ 552309 h 1354413"/>
              <a:gd name="connsiteX10" fmla="*/ 9753 w 842440"/>
              <a:gd name="connsiteY10" fmla="*/ 568913 h 1354413"/>
              <a:gd name="connsiteX0" fmla="*/ 9475 w 842162"/>
              <a:gd name="connsiteY0" fmla="*/ 568921 h 1354421"/>
              <a:gd name="connsiteX1" fmla="*/ 68141 w 842162"/>
              <a:gd name="connsiteY1" fmla="*/ 437939 h 1354421"/>
              <a:gd name="connsiteX2" fmla="*/ 88450 w 842162"/>
              <a:gd name="connsiteY2" fmla="*/ 134384 h 1354421"/>
              <a:gd name="connsiteX3" fmla="*/ 298123 w 842162"/>
              <a:gd name="connsiteY3" fmla="*/ 190 h 1354421"/>
              <a:gd name="connsiteX4" fmla="*/ 720201 w 842162"/>
              <a:gd name="connsiteY4" fmla="*/ 159483 h 1354421"/>
              <a:gd name="connsiteX5" fmla="*/ 841839 w 842162"/>
              <a:gd name="connsiteY5" fmla="*/ 1001690 h 1354421"/>
              <a:gd name="connsiteX6" fmla="*/ 741987 w 842162"/>
              <a:gd name="connsiteY6" fmla="*/ 1292387 h 1354421"/>
              <a:gd name="connsiteX7" fmla="*/ 380221 w 842162"/>
              <a:gd name="connsiteY7" fmla="*/ 1345420 h 1354421"/>
              <a:gd name="connsiteX8" fmla="*/ 173903 w 842162"/>
              <a:gd name="connsiteY8" fmla="*/ 1162266 h 1354421"/>
              <a:gd name="connsiteX9" fmla="*/ 94438 w 842162"/>
              <a:gd name="connsiteY9" fmla="*/ 552317 h 1354421"/>
              <a:gd name="connsiteX10" fmla="*/ 9475 w 842162"/>
              <a:gd name="connsiteY10" fmla="*/ 568921 h 1354421"/>
              <a:gd name="connsiteX0" fmla="*/ 9475 w 842162"/>
              <a:gd name="connsiteY0" fmla="*/ 568732 h 1354232"/>
              <a:gd name="connsiteX1" fmla="*/ 68141 w 842162"/>
              <a:gd name="connsiteY1" fmla="*/ 437750 h 1354232"/>
              <a:gd name="connsiteX2" fmla="*/ 86360 w 842162"/>
              <a:gd name="connsiteY2" fmla="*/ 157448 h 1354232"/>
              <a:gd name="connsiteX3" fmla="*/ 298123 w 842162"/>
              <a:gd name="connsiteY3" fmla="*/ 1 h 1354232"/>
              <a:gd name="connsiteX4" fmla="*/ 720201 w 842162"/>
              <a:gd name="connsiteY4" fmla="*/ 159294 h 1354232"/>
              <a:gd name="connsiteX5" fmla="*/ 841839 w 842162"/>
              <a:gd name="connsiteY5" fmla="*/ 1001501 h 1354232"/>
              <a:gd name="connsiteX6" fmla="*/ 741987 w 842162"/>
              <a:gd name="connsiteY6" fmla="*/ 1292198 h 1354232"/>
              <a:gd name="connsiteX7" fmla="*/ 380221 w 842162"/>
              <a:gd name="connsiteY7" fmla="*/ 1345231 h 1354232"/>
              <a:gd name="connsiteX8" fmla="*/ 173903 w 842162"/>
              <a:gd name="connsiteY8" fmla="*/ 1162077 h 1354232"/>
              <a:gd name="connsiteX9" fmla="*/ 94438 w 842162"/>
              <a:gd name="connsiteY9" fmla="*/ 552128 h 1354232"/>
              <a:gd name="connsiteX10" fmla="*/ 9475 w 842162"/>
              <a:gd name="connsiteY10" fmla="*/ 568732 h 1354232"/>
              <a:gd name="connsiteX0" fmla="*/ 9475 w 842162"/>
              <a:gd name="connsiteY0" fmla="*/ 553089 h 1338589"/>
              <a:gd name="connsiteX1" fmla="*/ 68141 w 842162"/>
              <a:gd name="connsiteY1" fmla="*/ 422107 h 1338589"/>
              <a:gd name="connsiteX2" fmla="*/ 86360 w 842162"/>
              <a:gd name="connsiteY2" fmla="*/ 141805 h 1338589"/>
              <a:gd name="connsiteX3" fmla="*/ 302731 w 842162"/>
              <a:gd name="connsiteY3" fmla="*/ 786 h 1338589"/>
              <a:gd name="connsiteX4" fmla="*/ 720201 w 842162"/>
              <a:gd name="connsiteY4" fmla="*/ 143651 h 1338589"/>
              <a:gd name="connsiteX5" fmla="*/ 841839 w 842162"/>
              <a:gd name="connsiteY5" fmla="*/ 985858 h 1338589"/>
              <a:gd name="connsiteX6" fmla="*/ 741987 w 842162"/>
              <a:gd name="connsiteY6" fmla="*/ 1276555 h 1338589"/>
              <a:gd name="connsiteX7" fmla="*/ 380221 w 842162"/>
              <a:gd name="connsiteY7" fmla="*/ 1329588 h 1338589"/>
              <a:gd name="connsiteX8" fmla="*/ 173903 w 842162"/>
              <a:gd name="connsiteY8" fmla="*/ 1146434 h 1338589"/>
              <a:gd name="connsiteX9" fmla="*/ 94438 w 842162"/>
              <a:gd name="connsiteY9" fmla="*/ 536485 h 1338589"/>
              <a:gd name="connsiteX10" fmla="*/ 9475 w 842162"/>
              <a:gd name="connsiteY10" fmla="*/ 553089 h 1338589"/>
              <a:gd name="connsiteX0" fmla="*/ 9475 w 842162"/>
              <a:gd name="connsiteY0" fmla="*/ 556656 h 1342156"/>
              <a:gd name="connsiteX1" fmla="*/ 68141 w 842162"/>
              <a:gd name="connsiteY1" fmla="*/ 425674 h 1342156"/>
              <a:gd name="connsiteX2" fmla="*/ 86360 w 842162"/>
              <a:gd name="connsiteY2" fmla="*/ 145372 h 1342156"/>
              <a:gd name="connsiteX3" fmla="*/ 302731 w 842162"/>
              <a:gd name="connsiteY3" fmla="*/ 4353 h 1342156"/>
              <a:gd name="connsiteX4" fmla="*/ 720201 w 842162"/>
              <a:gd name="connsiteY4" fmla="*/ 147218 h 1342156"/>
              <a:gd name="connsiteX5" fmla="*/ 841839 w 842162"/>
              <a:gd name="connsiteY5" fmla="*/ 989425 h 1342156"/>
              <a:gd name="connsiteX6" fmla="*/ 741987 w 842162"/>
              <a:gd name="connsiteY6" fmla="*/ 1280122 h 1342156"/>
              <a:gd name="connsiteX7" fmla="*/ 380221 w 842162"/>
              <a:gd name="connsiteY7" fmla="*/ 1333155 h 1342156"/>
              <a:gd name="connsiteX8" fmla="*/ 173903 w 842162"/>
              <a:gd name="connsiteY8" fmla="*/ 1150001 h 1342156"/>
              <a:gd name="connsiteX9" fmla="*/ 94438 w 842162"/>
              <a:gd name="connsiteY9" fmla="*/ 540052 h 1342156"/>
              <a:gd name="connsiteX10" fmla="*/ 9475 w 842162"/>
              <a:gd name="connsiteY10" fmla="*/ 556656 h 1342156"/>
              <a:gd name="connsiteX0" fmla="*/ 9475 w 842162"/>
              <a:gd name="connsiteY0" fmla="*/ 553349 h 1338849"/>
              <a:gd name="connsiteX1" fmla="*/ 68141 w 842162"/>
              <a:gd name="connsiteY1" fmla="*/ 422367 h 1338849"/>
              <a:gd name="connsiteX2" fmla="*/ 96954 w 842162"/>
              <a:gd name="connsiteY2" fmla="*/ 146058 h 1338849"/>
              <a:gd name="connsiteX3" fmla="*/ 302731 w 842162"/>
              <a:gd name="connsiteY3" fmla="*/ 1046 h 1338849"/>
              <a:gd name="connsiteX4" fmla="*/ 720201 w 842162"/>
              <a:gd name="connsiteY4" fmla="*/ 143911 h 1338849"/>
              <a:gd name="connsiteX5" fmla="*/ 841839 w 842162"/>
              <a:gd name="connsiteY5" fmla="*/ 986118 h 1338849"/>
              <a:gd name="connsiteX6" fmla="*/ 741987 w 842162"/>
              <a:gd name="connsiteY6" fmla="*/ 1276815 h 1338849"/>
              <a:gd name="connsiteX7" fmla="*/ 380221 w 842162"/>
              <a:gd name="connsiteY7" fmla="*/ 1329848 h 1338849"/>
              <a:gd name="connsiteX8" fmla="*/ 173903 w 842162"/>
              <a:gd name="connsiteY8" fmla="*/ 1146694 h 1338849"/>
              <a:gd name="connsiteX9" fmla="*/ 94438 w 842162"/>
              <a:gd name="connsiteY9" fmla="*/ 536745 h 1338849"/>
              <a:gd name="connsiteX10" fmla="*/ 9475 w 842162"/>
              <a:gd name="connsiteY10" fmla="*/ 553349 h 1338849"/>
              <a:gd name="connsiteX0" fmla="*/ 9475 w 842162"/>
              <a:gd name="connsiteY0" fmla="*/ 553349 h 1338908"/>
              <a:gd name="connsiteX1" fmla="*/ 68141 w 842162"/>
              <a:gd name="connsiteY1" fmla="*/ 422367 h 1338908"/>
              <a:gd name="connsiteX2" fmla="*/ 96954 w 842162"/>
              <a:gd name="connsiteY2" fmla="*/ 146058 h 1338908"/>
              <a:gd name="connsiteX3" fmla="*/ 302731 w 842162"/>
              <a:gd name="connsiteY3" fmla="*/ 1046 h 1338908"/>
              <a:gd name="connsiteX4" fmla="*/ 720201 w 842162"/>
              <a:gd name="connsiteY4" fmla="*/ 143911 h 1338908"/>
              <a:gd name="connsiteX5" fmla="*/ 841839 w 842162"/>
              <a:gd name="connsiteY5" fmla="*/ 986118 h 1338908"/>
              <a:gd name="connsiteX6" fmla="*/ 741987 w 842162"/>
              <a:gd name="connsiteY6" fmla="*/ 1276815 h 1338908"/>
              <a:gd name="connsiteX7" fmla="*/ 380221 w 842162"/>
              <a:gd name="connsiteY7" fmla="*/ 1329848 h 1338908"/>
              <a:gd name="connsiteX8" fmla="*/ 178844 w 842162"/>
              <a:gd name="connsiteY8" fmla="*/ 1145885 h 1338908"/>
              <a:gd name="connsiteX9" fmla="*/ 94438 w 842162"/>
              <a:gd name="connsiteY9" fmla="*/ 536745 h 1338908"/>
              <a:gd name="connsiteX10" fmla="*/ 9475 w 842162"/>
              <a:gd name="connsiteY10" fmla="*/ 553349 h 1338908"/>
              <a:gd name="connsiteX0" fmla="*/ 9475 w 842162"/>
              <a:gd name="connsiteY0" fmla="*/ 553349 h 1338908"/>
              <a:gd name="connsiteX1" fmla="*/ 68141 w 842162"/>
              <a:gd name="connsiteY1" fmla="*/ 422367 h 1338908"/>
              <a:gd name="connsiteX2" fmla="*/ 96954 w 842162"/>
              <a:gd name="connsiteY2" fmla="*/ 146058 h 1338908"/>
              <a:gd name="connsiteX3" fmla="*/ 302731 w 842162"/>
              <a:gd name="connsiteY3" fmla="*/ 1046 h 1338908"/>
              <a:gd name="connsiteX4" fmla="*/ 720201 w 842162"/>
              <a:gd name="connsiteY4" fmla="*/ 143911 h 1338908"/>
              <a:gd name="connsiteX5" fmla="*/ 841839 w 842162"/>
              <a:gd name="connsiteY5" fmla="*/ 986118 h 1338908"/>
              <a:gd name="connsiteX6" fmla="*/ 741987 w 842162"/>
              <a:gd name="connsiteY6" fmla="*/ 1276815 h 1338908"/>
              <a:gd name="connsiteX7" fmla="*/ 380221 w 842162"/>
              <a:gd name="connsiteY7" fmla="*/ 1329848 h 1338908"/>
              <a:gd name="connsiteX8" fmla="*/ 178844 w 842162"/>
              <a:gd name="connsiteY8" fmla="*/ 1145885 h 1338908"/>
              <a:gd name="connsiteX9" fmla="*/ 94438 w 842162"/>
              <a:gd name="connsiteY9" fmla="*/ 536745 h 1338908"/>
              <a:gd name="connsiteX10" fmla="*/ 9475 w 842162"/>
              <a:gd name="connsiteY10" fmla="*/ 553349 h 1338908"/>
              <a:gd name="connsiteX0" fmla="*/ 9475 w 842162"/>
              <a:gd name="connsiteY0" fmla="*/ 553349 h 1342900"/>
              <a:gd name="connsiteX1" fmla="*/ 68141 w 842162"/>
              <a:gd name="connsiteY1" fmla="*/ 422367 h 1342900"/>
              <a:gd name="connsiteX2" fmla="*/ 96954 w 842162"/>
              <a:gd name="connsiteY2" fmla="*/ 146058 h 1342900"/>
              <a:gd name="connsiteX3" fmla="*/ 302731 w 842162"/>
              <a:gd name="connsiteY3" fmla="*/ 1046 h 1342900"/>
              <a:gd name="connsiteX4" fmla="*/ 720201 w 842162"/>
              <a:gd name="connsiteY4" fmla="*/ 143911 h 1342900"/>
              <a:gd name="connsiteX5" fmla="*/ 841839 w 842162"/>
              <a:gd name="connsiteY5" fmla="*/ 986118 h 1342900"/>
              <a:gd name="connsiteX6" fmla="*/ 741987 w 842162"/>
              <a:gd name="connsiteY6" fmla="*/ 1276815 h 1342900"/>
              <a:gd name="connsiteX7" fmla="*/ 380221 w 842162"/>
              <a:gd name="connsiteY7" fmla="*/ 1329848 h 1342900"/>
              <a:gd name="connsiteX8" fmla="*/ 164306 w 842162"/>
              <a:gd name="connsiteY8" fmla="*/ 1090990 h 1342900"/>
              <a:gd name="connsiteX9" fmla="*/ 94438 w 842162"/>
              <a:gd name="connsiteY9" fmla="*/ 536745 h 1342900"/>
              <a:gd name="connsiteX10" fmla="*/ 9475 w 842162"/>
              <a:gd name="connsiteY10" fmla="*/ 553349 h 1342900"/>
              <a:gd name="connsiteX0" fmla="*/ 9475 w 842162"/>
              <a:gd name="connsiteY0" fmla="*/ 553349 h 1341177"/>
              <a:gd name="connsiteX1" fmla="*/ 68141 w 842162"/>
              <a:gd name="connsiteY1" fmla="*/ 422367 h 1341177"/>
              <a:gd name="connsiteX2" fmla="*/ 96954 w 842162"/>
              <a:gd name="connsiteY2" fmla="*/ 146058 h 1341177"/>
              <a:gd name="connsiteX3" fmla="*/ 302731 w 842162"/>
              <a:gd name="connsiteY3" fmla="*/ 1046 h 1341177"/>
              <a:gd name="connsiteX4" fmla="*/ 720201 w 842162"/>
              <a:gd name="connsiteY4" fmla="*/ 143911 h 1341177"/>
              <a:gd name="connsiteX5" fmla="*/ 841839 w 842162"/>
              <a:gd name="connsiteY5" fmla="*/ 986118 h 1341177"/>
              <a:gd name="connsiteX6" fmla="*/ 741987 w 842162"/>
              <a:gd name="connsiteY6" fmla="*/ 1276815 h 1341177"/>
              <a:gd name="connsiteX7" fmla="*/ 380221 w 842162"/>
              <a:gd name="connsiteY7" fmla="*/ 1329848 h 1341177"/>
              <a:gd name="connsiteX8" fmla="*/ 177395 w 842162"/>
              <a:gd name="connsiteY8" fmla="*/ 1114621 h 1341177"/>
              <a:gd name="connsiteX9" fmla="*/ 94438 w 842162"/>
              <a:gd name="connsiteY9" fmla="*/ 536745 h 1341177"/>
              <a:gd name="connsiteX10" fmla="*/ 9475 w 842162"/>
              <a:gd name="connsiteY10" fmla="*/ 553349 h 1341177"/>
              <a:gd name="connsiteX0" fmla="*/ 9475 w 842162"/>
              <a:gd name="connsiteY0" fmla="*/ 553349 h 1341177"/>
              <a:gd name="connsiteX1" fmla="*/ 68141 w 842162"/>
              <a:gd name="connsiteY1" fmla="*/ 422367 h 1341177"/>
              <a:gd name="connsiteX2" fmla="*/ 96954 w 842162"/>
              <a:gd name="connsiteY2" fmla="*/ 146058 h 1341177"/>
              <a:gd name="connsiteX3" fmla="*/ 302731 w 842162"/>
              <a:gd name="connsiteY3" fmla="*/ 1046 h 1341177"/>
              <a:gd name="connsiteX4" fmla="*/ 720201 w 842162"/>
              <a:gd name="connsiteY4" fmla="*/ 143911 h 1341177"/>
              <a:gd name="connsiteX5" fmla="*/ 841839 w 842162"/>
              <a:gd name="connsiteY5" fmla="*/ 986118 h 1341177"/>
              <a:gd name="connsiteX6" fmla="*/ 741987 w 842162"/>
              <a:gd name="connsiteY6" fmla="*/ 1276815 h 1341177"/>
              <a:gd name="connsiteX7" fmla="*/ 380221 w 842162"/>
              <a:gd name="connsiteY7" fmla="*/ 1329848 h 1341177"/>
              <a:gd name="connsiteX8" fmla="*/ 177395 w 842162"/>
              <a:gd name="connsiteY8" fmla="*/ 1114621 h 1341177"/>
              <a:gd name="connsiteX9" fmla="*/ 94438 w 842162"/>
              <a:gd name="connsiteY9" fmla="*/ 536745 h 1341177"/>
              <a:gd name="connsiteX10" fmla="*/ 9475 w 842162"/>
              <a:gd name="connsiteY10" fmla="*/ 553349 h 1341177"/>
              <a:gd name="connsiteX0" fmla="*/ 9475 w 842162"/>
              <a:gd name="connsiteY0" fmla="*/ 579552 h 1367380"/>
              <a:gd name="connsiteX1" fmla="*/ 68141 w 842162"/>
              <a:gd name="connsiteY1" fmla="*/ 448570 h 1367380"/>
              <a:gd name="connsiteX2" fmla="*/ 96954 w 842162"/>
              <a:gd name="connsiteY2" fmla="*/ 172261 h 1367380"/>
              <a:gd name="connsiteX3" fmla="*/ 424856 w 842162"/>
              <a:gd name="connsiteY3" fmla="*/ 22 h 1367380"/>
              <a:gd name="connsiteX4" fmla="*/ 720201 w 842162"/>
              <a:gd name="connsiteY4" fmla="*/ 170114 h 1367380"/>
              <a:gd name="connsiteX5" fmla="*/ 841839 w 842162"/>
              <a:gd name="connsiteY5" fmla="*/ 1012321 h 1367380"/>
              <a:gd name="connsiteX6" fmla="*/ 741987 w 842162"/>
              <a:gd name="connsiteY6" fmla="*/ 1303018 h 1367380"/>
              <a:gd name="connsiteX7" fmla="*/ 380221 w 842162"/>
              <a:gd name="connsiteY7" fmla="*/ 1356051 h 1367380"/>
              <a:gd name="connsiteX8" fmla="*/ 177395 w 842162"/>
              <a:gd name="connsiteY8" fmla="*/ 1140824 h 1367380"/>
              <a:gd name="connsiteX9" fmla="*/ 94438 w 842162"/>
              <a:gd name="connsiteY9" fmla="*/ 562948 h 1367380"/>
              <a:gd name="connsiteX10" fmla="*/ 9475 w 842162"/>
              <a:gd name="connsiteY10" fmla="*/ 579552 h 1367380"/>
              <a:gd name="connsiteX0" fmla="*/ 9475 w 842162"/>
              <a:gd name="connsiteY0" fmla="*/ 579628 h 1367456"/>
              <a:gd name="connsiteX1" fmla="*/ 68141 w 842162"/>
              <a:gd name="connsiteY1" fmla="*/ 448646 h 1367456"/>
              <a:gd name="connsiteX2" fmla="*/ 160918 w 842162"/>
              <a:gd name="connsiteY2" fmla="*/ 150520 h 1367456"/>
              <a:gd name="connsiteX3" fmla="*/ 424856 w 842162"/>
              <a:gd name="connsiteY3" fmla="*/ 98 h 1367456"/>
              <a:gd name="connsiteX4" fmla="*/ 720201 w 842162"/>
              <a:gd name="connsiteY4" fmla="*/ 170190 h 1367456"/>
              <a:gd name="connsiteX5" fmla="*/ 841839 w 842162"/>
              <a:gd name="connsiteY5" fmla="*/ 1012397 h 1367456"/>
              <a:gd name="connsiteX6" fmla="*/ 741987 w 842162"/>
              <a:gd name="connsiteY6" fmla="*/ 1303094 h 1367456"/>
              <a:gd name="connsiteX7" fmla="*/ 380221 w 842162"/>
              <a:gd name="connsiteY7" fmla="*/ 1356127 h 1367456"/>
              <a:gd name="connsiteX8" fmla="*/ 177395 w 842162"/>
              <a:gd name="connsiteY8" fmla="*/ 1140900 h 1367456"/>
              <a:gd name="connsiteX9" fmla="*/ 94438 w 842162"/>
              <a:gd name="connsiteY9" fmla="*/ 563024 h 1367456"/>
              <a:gd name="connsiteX10" fmla="*/ 9475 w 842162"/>
              <a:gd name="connsiteY10" fmla="*/ 579628 h 1367456"/>
              <a:gd name="connsiteX0" fmla="*/ 9475 w 840678"/>
              <a:gd name="connsiteY0" fmla="*/ 579628 h 1372792"/>
              <a:gd name="connsiteX1" fmla="*/ 68141 w 840678"/>
              <a:gd name="connsiteY1" fmla="*/ 448646 h 1372792"/>
              <a:gd name="connsiteX2" fmla="*/ 160918 w 840678"/>
              <a:gd name="connsiteY2" fmla="*/ 150520 h 1372792"/>
              <a:gd name="connsiteX3" fmla="*/ 424856 w 840678"/>
              <a:gd name="connsiteY3" fmla="*/ 98 h 1372792"/>
              <a:gd name="connsiteX4" fmla="*/ 720201 w 840678"/>
              <a:gd name="connsiteY4" fmla="*/ 170190 h 1372792"/>
              <a:gd name="connsiteX5" fmla="*/ 840342 w 840678"/>
              <a:gd name="connsiteY5" fmla="*/ 865377 h 1372792"/>
              <a:gd name="connsiteX6" fmla="*/ 741987 w 840678"/>
              <a:gd name="connsiteY6" fmla="*/ 1303094 h 1372792"/>
              <a:gd name="connsiteX7" fmla="*/ 380221 w 840678"/>
              <a:gd name="connsiteY7" fmla="*/ 1356127 h 1372792"/>
              <a:gd name="connsiteX8" fmla="*/ 177395 w 840678"/>
              <a:gd name="connsiteY8" fmla="*/ 1140900 h 1372792"/>
              <a:gd name="connsiteX9" fmla="*/ 94438 w 840678"/>
              <a:gd name="connsiteY9" fmla="*/ 563024 h 1372792"/>
              <a:gd name="connsiteX10" fmla="*/ 9475 w 840678"/>
              <a:gd name="connsiteY10" fmla="*/ 579628 h 1372792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376"/>
              <a:gd name="connsiteY0" fmla="*/ 579628 h 1357062"/>
              <a:gd name="connsiteX1" fmla="*/ 68141 w 840376"/>
              <a:gd name="connsiteY1" fmla="*/ 448646 h 1357062"/>
              <a:gd name="connsiteX2" fmla="*/ 160918 w 840376"/>
              <a:gd name="connsiteY2" fmla="*/ 150520 h 1357062"/>
              <a:gd name="connsiteX3" fmla="*/ 424856 w 840376"/>
              <a:gd name="connsiteY3" fmla="*/ 98 h 1357062"/>
              <a:gd name="connsiteX4" fmla="*/ 720201 w 840376"/>
              <a:gd name="connsiteY4" fmla="*/ 170190 h 1357062"/>
              <a:gd name="connsiteX5" fmla="*/ 840342 w 840376"/>
              <a:gd name="connsiteY5" fmla="*/ 865377 h 1357062"/>
              <a:gd name="connsiteX6" fmla="*/ 710765 w 840376"/>
              <a:gd name="connsiteY6" fmla="*/ 1204262 h 1357062"/>
              <a:gd name="connsiteX7" fmla="*/ 380221 w 840376"/>
              <a:gd name="connsiteY7" fmla="*/ 1356127 h 1357062"/>
              <a:gd name="connsiteX8" fmla="*/ 177395 w 840376"/>
              <a:gd name="connsiteY8" fmla="*/ 1140900 h 1357062"/>
              <a:gd name="connsiteX9" fmla="*/ 94438 w 840376"/>
              <a:gd name="connsiteY9" fmla="*/ 563024 h 1357062"/>
              <a:gd name="connsiteX10" fmla="*/ 9475 w 840376"/>
              <a:gd name="connsiteY10" fmla="*/ 579628 h 1357062"/>
              <a:gd name="connsiteX0" fmla="*/ 9475 w 840376"/>
              <a:gd name="connsiteY0" fmla="*/ 579628 h 1357017"/>
              <a:gd name="connsiteX1" fmla="*/ 68141 w 840376"/>
              <a:gd name="connsiteY1" fmla="*/ 448646 h 1357017"/>
              <a:gd name="connsiteX2" fmla="*/ 160918 w 840376"/>
              <a:gd name="connsiteY2" fmla="*/ 150520 h 1357017"/>
              <a:gd name="connsiteX3" fmla="*/ 424856 w 840376"/>
              <a:gd name="connsiteY3" fmla="*/ 98 h 1357017"/>
              <a:gd name="connsiteX4" fmla="*/ 720201 w 840376"/>
              <a:gd name="connsiteY4" fmla="*/ 170190 h 1357017"/>
              <a:gd name="connsiteX5" fmla="*/ 840342 w 840376"/>
              <a:gd name="connsiteY5" fmla="*/ 865377 h 1357017"/>
              <a:gd name="connsiteX6" fmla="*/ 710765 w 840376"/>
              <a:gd name="connsiteY6" fmla="*/ 1204262 h 1357017"/>
              <a:gd name="connsiteX7" fmla="*/ 380221 w 840376"/>
              <a:gd name="connsiteY7" fmla="*/ 1356127 h 1357017"/>
              <a:gd name="connsiteX8" fmla="*/ 177395 w 840376"/>
              <a:gd name="connsiteY8" fmla="*/ 1140900 h 1357017"/>
              <a:gd name="connsiteX9" fmla="*/ 94438 w 840376"/>
              <a:gd name="connsiteY9" fmla="*/ 563024 h 1357017"/>
              <a:gd name="connsiteX10" fmla="*/ 9475 w 840376"/>
              <a:gd name="connsiteY10" fmla="*/ 579628 h 1357017"/>
              <a:gd name="connsiteX0" fmla="*/ 9475 w 840376"/>
              <a:gd name="connsiteY0" fmla="*/ 579625 h 1357014"/>
              <a:gd name="connsiteX1" fmla="*/ 68141 w 840376"/>
              <a:gd name="connsiteY1" fmla="*/ 448643 h 1357014"/>
              <a:gd name="connsiteX2" fmla="*/ 160918 w 840376"/>
              <a:gd name="connsiteY2" fmla="*/ 150517 h 1357014"/>
              <a:gd name="connsiteX3" fmla="*/ 424856 w 840376"/>
              <a:gd name="connsiteY3" fmla="*/ 95 h 1357014"/>
              <a:gd name="connsiteX4" fmla="*/ 720201 w 840376"/>
              <a:gd name="connsiteY4" fmla="*/ 170187 h 1357014"/>
              <a:gd name="connsiteX5" fmla="*/ 840342 w 840376"/>
              <a:gd name="connsiteY5" fmla="*/ 865374 h 1357014"/>
              <a:gd name="connsiteX6" fmla="*/ 710765 w 840376"/>
              <a:gd name="connsiteY6" fmla="*/ 1204259 h 1357014"/>
              <a:gd name="connsiteX7" fmla="*/ 380221 w 840376"/>
              <a:gd name="connsiteY7" fmla="*/ 1356124 h 1357014"/>
              <a:gd name="connsiteX8" fmla="*/ 177395 w 840376"/>
              <a:gd name="connsiteY8" fmla="*/ 1140897 h 1357014"/>
              <a:gd name="connsiteX9" fmla="*/ 94438 w 840376"/>
              <a:gd name="connsiteY9" fmla="*/ 563021 h 1357014"/>
              <a:gd name="connsiteX10" fmla="*/ 9475 w 840376"/>
              <a:gd name="connsiteY10" fmla="*/ 579625 h 1357014"/>
              <a:gd name="connsiteX0" fmla="*/ 9665 w 840566"/>
              <a:gd name="connsiteY0" fmla="*/ 579625 h 1357014"/>
              <a:gd name="connsiteX1" fmla="*/ 66604 w 840566"/>
              <a:gd name="connsiteY1" fmla="*/ 430137 h 1357014"/>
              <a:gd name="connsiteX2" fmla="*/ 161108 w 840566"/>
              <a:gd name="connsiteY2" fmla="*/ 150517 h 1357014"/>
              <a:gd name="connsiteX3" fmla="*/ 425046 w 840566"/>
              <a:gd name="connsiteY3" fmla="*/ 95 h 1357014"/>
              <a:gd name="connsiteX4" fmla="*/ 720391 w 840566"/>
              <a:gd name="connsiteY4" fmla="*/ 170187 h 1357014"/>
              <a:gd name="connsiteX5" fmla="*/ 840532 w 840566"/>
              <a:gd name="connsiteY5" fmla="*/ 865374 h 1357014"/>
              <a:gd name="connsiteX6" fmla="*/ 710955 w 840566"/>
              <a:gd name="connsiteY6" fmla="*/ 1204259 h 1357014"/>
              <a:gd name="connsiteX7" fmla="*/ 380411 w 840566"/>
              <a:gd name="connsiteY7" fmla="*/ 1356124 h 1357014"/>
              <a:gd name="connsiteX8" fmla="*/ 177585 w 840566"/>
              <a:gd name="connsiteY8" fmla="*/ 1140897 h 1357014"/>
              <a:gd name="connsiteX9" fmla="*/ 94628 w 840566"/>
              <a:gd name="connsiteY9" fmla="*/ 563021 h 1357014"/>
              <a:gd name="connsiteX10" fmla="*/ 9665 w 840566"/>
              <a:gd name="connsiteY10" fmla="*/ 579625 h 1357014"/>
              <a:gd name="connsiteX0" fmla="*/ 9665 w 840611"/>
              <a:gd name="connsiteY0" fmla="*/ 579798 h 1357187"/>
              <a:gd name="connsiteX1" fmla="*/ 66604 w 840611"/>
              <a:gd name="connsiteY1" fmla="*/ 430310 h 1357187"/>
              <a:gd name="connsiteX2" fmla="*/ 161108 w 840611"/>
              <a:gd name="connsiteY2" fmla="*/ 150690 h 1357187"/>
              <a:gd name="connsiteX3" fmla="*/ 425046 w 840611"/>
              <a:gd name="connsiteY3" fmla="*/ 268 h 1357187"/>
              <a:gd name="connsiteX4" fmla="*/ 697895 w 840611"/>
              <a:gd name="connsiteY4" fmla="*/ 142131 h 1357187"/>
              <a:gd name="connsiteX5" fmla="*/ 840532 w 840611"/>
              <a:gd name="connsiteY5" fmla="*/ 865547 h 1357187"/>
              <a:gd name="connsiteX6" fmla="*/ 710955 w 840611"/>
              <a:gd name="connsiteY6" fmla="*/ 1204432 h 1357187"/>
              <a:gd name="connsiteX7" fmla="*/ 380411 w 840611"/>
              <a:gd name="connsiteY7" fmla="*/ 1356297 h 1357187"/>
              <a:gd name="connsiteX8" fmla="*/ 177585 w 840611"/>
              <a:gd name="connsiteY8" fmla="*/ 1141070 h 1357187"/>
              <a:gd name="connsiteX9" fmla="*/ 94628 w 840611"/>
              <a:gd name="connsiteY9" fmla="*/ 563194 h 1357187"/>
              <a:gd name="connsiteX10" fmla="*/ 9665 w 840611"/>
              <a:gd name="connsiteY10" fmla="*/ 579798 h 1357187"/>
              <a:gd name="connsiteX0" fmla="*/ 9665 w 808266"/>
              <a:gd name="connsiteY0" fmla="*/ 579838 h 1357257"/>
              <a:gd name="connsiteX1" fmla="*/ 66604 w 808266"/>
              <a:gd name="connsiteY1" fmla="*/ 430350 h 1357257"/>
              <a:gd name="connsiteX2" fmla="*/ 161108 w 808266"/>
              <a:gd name="connsiteY2" fmla="*/ 150730 h 1357257"/>
              <a:gd name="connsiteX3" fmla="*/ 425046 w 808266"/>
              <a:gd name="connsiteY3" fmla="*/ 308 h 1357257"/>
              <a:gd name="connsiteX4" fmla="*/ 697895 w 808266"/>
              <a:gd name="connsiteY4" fmla="*/ 142171 h 1357257"/>
              <a:gd name="connsiteX5" fmla="*/ 808150 w 808266"/>
              <a:gd name="connsiteY5" fmla="*/ 874405 h 1357257"/>
              <a:gd name="connsiteX6" fmla="*/ 710955 w 808266"/>
              <a:gd name="connsiteY6" fmla="*/ 1204472 h 1357257"/>
              <a:gd name="connsiteX7" fmla="*/ 380411 w 808266"/>
              <a:gd name="connsiteY7" fmla="*/ 1356337 h 1357257"/>
              <a:gd name="connsiteX8" fmla="*/ 177585 w 808266"/>
              <a:gd name="connsiteY8" fmla="*/ 1141110 h 1357257"/>
              <a:gd name="connsiteX9" fmla="*/ 94628 w 808266"/>
              <a:gd name="connsiteY9" fmla="*/ 563234 h 1357257"/>
              <a:gd name="connsiteX10" fmla="*/ 9665 w 808266"/>
              <a:gd name="connsiteY10" fmla="*/ 579838 h 1357257"/>
              <a:gd name="connsiteX0" fmla="*/ 9665 w 808159"/>
              <a:gd name="connsiteY0" fmla="*/ 579838 h 1357293"/>
              <a:gd name="connsiteX1" fmla="*/ 66604 w 808159"/>
              <a:gd name="connsiteY1" fmla="*/ 430350 h 1357293"/>
              <a:gd name="connsiteX2" fmla="*/ 161108 w 808159"/>
              <a:gd name="connsiteY2" fmla="*/ 150730 h 1357293"/>
              <a:gd name="connsiteX3" fmla="*/ 425046 w 808159"/>
              <a:gd name="connsiteY3" fmla="*/ 308 h 1357293"/>
              <a:gd name="connsiteX4" fmla="*/ 697895 w 808159"/>
              <a:gd name="connsiteY4" fmla="*/ 142171 h 1357293"/>
              <a:gd name="connsiteX5" fmla="*/ 808150 w 808159"/>
              <a:gd name="connsiteY5" fmla="*/ 874405 h 1357293"/>
              <a:gd name="connsiteX6" fmla="*/ 693344 w 808159"/>
              <a:gd name="connsiteY6" fmla="*/ 1205450 h 1357293"/>
              <a:gd name="connsiteX7" fmla="*/ 380411 w 808159"/>
              <a:gd name="connsiteY7" fmla="*/ 1356337 h 1357293"/>
              <a:gd name="connsiteX8" fmla="*/ 177585 w 808159"/>
              <a:gd name="connsiteY8" fmla="*/ 1141110 h 1357293"/>
              <a:gd name="connsiteX9" fmla="*/ 94628 w 808159"/>
              <a:gd name="connsiteY9" fmla="*/ 563234 h 1357293"/>
              <a:gd name="connsiteX10" fmla="*/ 9665 w 808159"/>
              <a:gd name="connsiteY10" fmla="*/ 579838 h 1357293"/>
              <a:gd name="connsiteX0" fmla="*/ 9665 w 808159"/>
              <a:gd name="connsiteY0" fmla="*/ 579838 h 1330744"/>
              <a:gd name="connsiteX1" fmla="*/ 66604 w 808159"/>
              <a:gd name="connsiteY1" fmla="*/ 430350 h 1330744"/>
              <a:gd name="connsiteX2" fmla="*/ 161108 w 808159"/>
              <a:gd name="connsiteY2" fmla="*/ 150730 h 1330744"/>
              <a:gd name="connsiteX3" fmla="*/ 425046 w 808159"/>
              <a:gd name="connsiteY3" fmla="*/ 308 h 1330744"/>
              <a:gd name="connsiteX4" fmla="*/ 697895 w 808159"/>
              <a:gd name="connsiteY4" fmla="*/ 142171 h 1330744"/>
              <a:gd name="connsiteX5" fmla="*/ 808150 w 808159"/>
              <a:gd name="connsiteY5" fmla="*/ 874405 h 1330744"/>
              <a:gd name="connsiteX6" fmla="*/ 693344 w 808159"/>
              <a:gd name="connsiteY6" fmla="*/ 1205450 h 1330744"/>
              <a:gd name="connsiteX7" fmla="*/ 366891 w 808159"/>
              <a:gd name="connsiteY7" fmla="*/ 1329481 h 1330744"/>
              <a:gd name="connsiteX8" fmla="*/ 177585 w 808159"/>
              <a:gd name="connsiteY8" fmla="*/ 1141110 h 1330744"/>
              <a:gd name="connsiteX9" fmla="*/ 94628 w 808159"/>
              <a:gd name="connsiteY9" fmla="*/ 563234 h 1330744"/>
              <a:gd name="connsiteX10" fmla="*/ 9665 w 808159"/>
              <a:gd name="connsiteY10" fmla="*/ 579838 h 1330744"/>
              <a:gd name="connsiteX0" fmla="*/ 9665 w 808228"/>
              <a:gd name="connsiteY0" fmla="*/ 579772 h 1330678"/>
              <a:gd name="connsiteX1" fmla="*/ 66604 w 808228"/>
              <a:gd name="connsiteY1" fmla="*/ 430284 h 1330678"/>
              <a:gd name="connsiteX2" fmla="*/ 161108 w 808228"/>
              <a:gd name="connsiteY2" fmla="*/ 150664 h 1330678"/>
              <a:gd name="connsiteX3" fmla="*/ 425046 w 808228"/>
              <a:gd name="connsiteY3" fmla="*/ 242 h 1330678"/>
              <a:gd name="connsiteX4" fmla="*/ 680284 w 808228"/>
              <a:gd name="connsiteY4" fmla="*/ 143084 h 1330678"/>
              <a:gd name="connsiteX5" fmla="*/ 808150 w 808228"/>
              <a:gd name="connsiteY5" fmla="*/ 874339 h 1330678"/>
              <a:gd name="connsiteX6" fmla="*/ 693344 w 808228"/>
              <a:gd name="connsiteY6" fmla="*/ 1205384 h 1330678"/>
              <a:gd name="connsiteX7" fmla="*/ 366891 w 808228"/>
              <a:gd name="connsiteY7" fmla="*/ 1329415 h 1330678"/>
              <a:gd name="connsiteX8" fmla="*/ 177585 w 808228"/>
              <a:gd name="connsiteY8" fmla="*/ 1141044 h 1330678"/>
              <a:gd name="connsiteX9" fmla="*/ 94628 w 808228"/>
              <a:gd name="connsiteY9" fmla="*/ 563168 h 1330678"/>
              <a:gd name="connsiteX10" fmla="*/ 9665 w 808228"/>
              <a:gd name="connsiteY10" fmla="*/ 579772 h 1330678"/>
              <a:gd name="connsiteX0" fmla="*/ 11494 w 796231"/>
              <a:gd name="connsiteY0" fmla="*/ 593372 h 1330678"/>
              <a:gd name="connsiteX1" fmla="*/ 54607 w 796231"/>
              <a:gd name="connsiteY1" fmla="*/ 430284 h 1330678"/>
              <a:gd name="connsiteX2" fmla="*/ 149111 w 796231"/>
              <a:gd name="connsiteY2" fmla="*/ 150664 h 1330678"/>
              <a:gd name="connsiteX3" fmla="*/ 413049 w 796231"/>
              <a:gd name="connsiteY3" fmla="*/ 242 h 1330678"/>
              <a:gd name="connsiteX4" fmla="*/ 668287 w 796231"/>
              <a:gd name="connsiteY4" fmla="*/ 143084 h 1330678"/>
              <a:gd name="connsiteX5" fmla="*/ 796153 w 796231"/>
              <a:gd name="connsiteY5" fmla="*/ 874339 h 1330678"/>
              <a:gd name="connsiteX6" fmla="*/ 681347 w 796231"/>
              <a:gd name="connsiteY6" fmla="*/ 1205384 h 1330678"/>
              <a:gd name="connsiteX7" fmla="*/ 354894 w 796231"/>
              <a:gd name="connsiteY7" fmla="*/ 1329415 h 1330678"/>
              <a:gd name="connsiteX8" fmla="*/ 165588 w 796231"/>
              <a:gd name="connsiteY8" fmla="*/ 1141044 h 1330678"/>
              <a:gd name="connsiteX9" fmla="*/ 82631 w 796231"/>
              <a:gd name="connsiteY9" fmla="*/ 563168 h 1330678"/>
              <a:gd name="connsiteX10" fmla="*/ 11494 w 796231"/>
              <a:gd name="connsiteY10" fmla="*/ 593372 h 1330678"/>
              <a:gd name="connsiteX0" fmla="*/ 3439 w 788176"/>
              <a:gd name="connsiteY0" fmla="*/ 593372 h 1330678"/>
              <a:gd name="connsiteX1" fmla="*/ 46552 w 788176"/>
              <a:gd name="connsiteY1" fmla="*/ 430284 h 1330678"/>
              <a:gd name="connsiteX2" fmla="*/ 141056 w 788176"/>
              <a:gd name="connsiteY2" fmla="*/ 150664 h 1330678"/>
              <a:gd name="connsiteX3" fmla="*/ 404994 w 788176"/>
              <a:gd name="connsiteY3" fmla="*/ 242 h 1330678"/>
              <a:gd name="connsiteX4" fmla="*/ 660232 w 788176"/>
              <a:gd name="connsiteY4" fmla="*/ 143084 h 1330678"/>
              <a:gd name="connsiteX5" fmla="*/ 788098 w 788176"/>
              <a:gd name="connsiteY5" fmla="*/ 874339 h 1330678"/>
              <a:gd name="connsiteX6" fmla="*/ 673292 w 788176"/>
              <a:gd name="connsiteY6" fmla="*/ 1205384 h 1330678"/>
              <a:gd name="connsiteX7" fmla="*/ 346839 w 788176"/>
              <a:gd name="connsiteY7" fmla="*/ 1329415 h 1330678"/>
              <a:gd name="connsiteX8" fmla="*/ 157533 w 788176"/>
              <a:gd name="connsiteY8" fmla="*/ 1141044 h 1330678"/>
              <a:gd name="connsiteX9" fmla="*/ 74576 w 788176"/>
              <a:gd name="connsiteY9" fmla="*/ 563168 h 1330678"/>
              <a:gd name="connsiteX10" fmla="*/ 3439 w 788176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74535 w 788135"/>
              <a:gd name="connsiteY9" fmla="*/ 563168 h 1330678"/>
              <a:gd name="connsiteX10" fmla="*/ 3398 w 788135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68591 w 788135"/>
              <a:gd name="connsiteY9" fmla="*/ 566957 h 1330678"/>
              <a:gd name="connsiteX10" fmla="*/ 3398 w 788135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68591 w 788135"/>
              <a:gd name="connsiteY9" fmla="*/ 566957 h 1330678"/>
              <a:gd name="connsiteX10" fmla="*/ 3398 w 788135"/>
              <a:gd name="connsiteY10" fmla="*/ 593372 h 1330678"/>
              <a:gd name="connsiteX0" fmla="*/ 3691 w 785392"/>
              <a:gd name="connsiteY0" fmla="*/ 599057 h 1330678"/>
              <a:gd name="connsiteX1" fmla="*/ 44220 w 785392"/>
              <a:gd name="connsiteY1" fmla="*/ 421479 h 1330678"/>
              <a:gd name="connsiteX2" fmla="*/ 138272 w 785392"/>
              <a:gd name="connsiteY2" fmla="*/ 150664 h 1330678"/>
              <a:gd name="connsiteX3" fmla="*/ 402210 w 785392"/>
              <a:gd name="connsiteY3" fmla="*/ 242 h 1330678"/>
              <a:gd name="connsiteX4" fmla="*/ 657448 w 785392"/>
              <a:gd name="connsiteY4" fmla="*/ 143084 h 1330678"/>
              <a:gd name="connsiteX5" fmla="*/ 785314 w 785392"/>
              <a:gd name="connsiteY5" fmla="*/ 874339 h 1330678"/>
              <a:gd name="connsiteX6" fmla="*/ 670508 w 785392"/>
              <a:gd name="connsiteY6" fmla="*/ 1205384 h 1330678"/>
              <a:gd name="connsiteX7" fmla="*/ 344055 w 785392"/>
              <a:gd name="connsiteY7" fmla="*/ 1329415 h 1330678"/>
              <a:gd name="connsiteX8" fmla="*/ 154749 w 785392"/>
              <a:gd name="connsiteY8" fmla="*/ 1141044 h 1330678"/>
              <a:gd name="connsiteX9" fmla="*/ 65848 w 785392"/>
              <a:gd name="connsiteY9" fmla="*/ 566957 h 1330678"/>
              <a:gd name="connsiteX10" fmla="*/ 3691 w 785392"/>
              <a:gd name="connsiteY10" fmla="*/ 599057 h 1330678"/>
              <a:gd name="connsiteX0" fmla="*/ 5429 w 787130"/>
              <a:gd name="connsiteY0" fmla="*/ 599057 h 1330678"/>
              <a:gd name="connsiteX1" fmla="*/ 45958 w 787130"/>
              <a:gd name="connsiteY1" fmla="*/ 421479 h 1330678"/>
              <a:gd name="connsiteX2" fmla="*/ 140010 w 787130"/>
              <a:gd name="connsiteY2" fmla="*/ 150664 h 1330678"/>
              <a:gd name="connsiteX3" fmla="*/ 403948 w 787130"/>
              <a:gd name="connsiteY3" fmla="*/ 242 h 1330678"/>
              <a:gd name="connsiteX4" fmla="*/ 659186 w 787130"/>
              <a:gd name="connsiteY4" fmla="*/ 143084 h 1330678"/>
              <a:gd name="connsiteX5" fmla="*/ 787052 w 787130"/>
              <a:gd name="connsiteY5" fmla="*/ 874339 h 1330678"/>
              <a:gd name="connsiteX6" fmla="*/ 672246 w 787130"/>
              <a:gd name="connsiteY6" fmla="*/ 1205384 h 1330678"/>
              <a:gd name="connsiteX7" fmla="*/ 345793 w 787130"/>
              <a:gd name="connsiteY7" fmla="*/ 1329415 h 1330678"/>
              <a:gd name="connsiteX8" fmla="*/ 156487 w 787130"/>
              <a:gd name="connsiteY8" fmla="*/ 1141044 h 1330678"/>
              <a:gd name="connsiteX9" fmla="*/ 67586 w 787130"/>
              <a:gd name="connsiteY9" fmla="*/ 566957 h 1330678"/>
              <a:gd name="connsiteX10" fmla="*/ 5429 w 787130"/>
              <a:gd name="connsiteY10" fmla="*/ 599057 h 1330678"/>
              <a:gd name="connsiteX0" fmla="*/ 5429 w 787130"/>
              <a:gd name="connsiteY0" fmla="*/ 599057 h 1330678"/>
              <a:gd name="connsiteX1" fmla="*/ 45958 w 787130"/>
              <a:gd name="connsiteY1" fmla="*/ 421479 h 1330678"/>
              <a:gd name="connsiteX2" fmla="*/ 140010 w 787130"/>
              <a:gd name="connsiteY2" fmla="*/ 150664 h 1330678"/>
              <a:gd name="connsiteX3" fmla="*/ 403948 w 787130"/>
              <a:gd name="connsiteY3" fmla="*/ 242 h 1330678"/>
              <a:gd name="connsiteX4" fmla="*/ 659186 w 787130"/>
              <a:gd name="connsiteY4" fmla="*/ 143084 h 1330678"/>
              <a:gd name="connsiteX5" fmla="*/ 787052 w 787130"/>
              <a:gd name="connsiteY5" fmla="*/ 874339 h 1330678"/>
              <a:gd name="connsiteX6" fmla="*/ 672246 w 787130"/>
              <a:gd name="connsiteY6" fmla="*/ 1205384 h 1330678"/>
              <a:gd name="connsiteX7" fmla="*/ 345793 w 787130"/>
              <a:gd name="connsiteY7" fmla="*/ 1329415 h 1330678"/>
              <a:gd name="connsiteX8" fmla="*/ 156487 w 787130"/>
              <a:gd name="connsiteY8" fmla="*/ 1141044 h 1330678"/>
              <a:gd name="connsiteX9" fmla="*/ 58183 w 787130"/>
              <a:gd name="connsiteY9" fmla="*/ 568228 h 1330678"/>
              <a:gd name="connsiteX10" fmla="*/ 5429 w 787130"/>
              <a:gd name="connsiteY10" fmla="*/ 599057 h 1330678"/>
              <a:gd name="connsiteX0" fmla="*/ 5429 w 787130"/>
              <a:gd name="connsiteY0" fmla="*/ 751347 h 1482968"/>
              <a:gd name="connsiteX1" fmla="*/ 45958 w 787130"/>
              <a:gd name="connsiteY1" fmla="*/ 573769 h 1482968"/>
              <a:gd name="connsiteX2" fmla="*/ 140010 w 787130"/>
              <a:gd name="connsiteY2" fmla="*/ 302954 h 1482968"/>
              <a:gd name="connsiteX3" fmla="*/ 403948 w 787130"/>
              <a:gd name="connsiteY3" fmla="*/ 9 h 1482968"/>
              <a:gd name="connsiteX4" fmla="*/ 659186 w 787130"/>
              <a:gd name="connsiteY4" fmla="*/ 295374 h 1482968"/>
              <a:gd name="connsiteX5" fmla="*/ 787052 w 787130"/>
              <a:gd name="connsiteY5" fmla="*/ 1026629 h 1482968"/>
              <a:gd name="connsiteX6" fmla="*/ 672246 w 787130"/>
              <a:gd name="connsiteY6" fmla="*/ 1357674 h 1482968"/>
              <a:gd name="connsiteX7" fmla="*/ 345793 w 787130"/>
              <a:gd name="connsiteY7" fmla="*/ 1481705 h 1482968"/>
              <a:gd name="connsiteX8" fmla="*/ 156487 w 787130"/>
              <a:gd name="connsiteY8" fmla="*/ 1293334 h 1482968"/>
              <a:gd name="connsiteX9" fmla="*/ 58183 w 787130"/>
              <a:gd name="connsiteY9" fmla="*/ 720518 h 1482968"/>
              <a:gd name="connsiteX10" fmla="*/ 5429 w 787130"/>
              <a:gd name="connsiteY10" fmla="*/ 751347 h 1482968"/>
              <a:gd name="connsiteX0" fmla="*/ 5429 w 787052"/>
              <a:gd name="connsiteY0" fmla="*/ 754100 h 1485721"/>
              <a:gd name="connsiteX1" fmla="*/ 45958 w 787052"/>
              <a:gd name="connsiteY1" fmla="*/ 576522 h 1485721"/>
              <a:gd name="connsiteX2" fmla="*/ 140010 w 787052"/>
              <a:gd name="connsiteY2" fmla="*/ 305707 h 1485721"/>
              <a:gd name="connsiteX3" fmla="*/ 403948 w 787052"/>
              <a:gd name="connsiteY3" fmla="*/ 2762 h 1485721"/>
              <a:gd name="connsiteX4" fmla="*/ 672102 w 787052"/>
              <a:gd name="connsiteY4" fmla="*/ 209565 h 1485721"/>
              <a:gd name="connsiteX5" fmla="*/ 787052 w 787052"/>
              <a:gd name="connsiteY5" fmla="*/ 1029382 h 1485721"/>
              <a:gd name="connsiteX6" fmla="*/ 672246 w 787052"/>
              <a:gd name="connsiteY6" fmla="*/ 1360427 h 1485721"/>
              <a:gd name="connsiteX7" fmla="*/ 345793 w 787052"/>
              <a:gd name="connsiteY7" fmla="*/ 1484458 h 1485721"/>
              <a:gd name="connsiteX8" fmla="*/ 156487 w 787052"/>
              <a:gd name="connsiteY8" fmla="*/ 1296087 h 1485721"/>
              <a:gd name="connsiteX9" fmla="*/ 58183 w 787052"/>
              <a:gd name="connsiteY9" fmla="*/ 723271 h 1485721"/>
              <a:gd name="connsiteX10" fmla="*/ 5429 w 787052"/>
              <a:gd name="connsiteY10" fmla="*/ 754100 h 1485721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58183 w 787052"/>
              <a:gd name="connsiteY9" fmla="*/ 720570 h 1483020"/>
              <a:gd name="connsiteX10" fmla="*/ 5429 w 787052"/>
              <a:gd name="connsiteY10" fmla="*/ 751399 h 1483020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71099 w 787052"/>
              <a:gd name="connsiteY9" fmla="*/ 755010 h 1483020"/>
              <a:gd name="connsiteX10" fmla="*/ 5429 w 787052"/>
              <a:gd name="connsiteY10" fmla="*/ 751399 h 1483020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71099 w 787052"/>
              <a:gd name="connsiteY9" fmla="*/ 755010 h 1483020"/>
              <a:gd name="connsiteX10" fmla="*/ 5429 w 787052"/>
              <a:gd name="connsiteY10" fmla="*/ 751399 h 1483020"/>
              <a:gd name="connsiteX0" fmla="*/ 5782 w 785613"/>
              <a:gd name="connsiteY0" fmla="*/ 784164 h 1483020"/>
              <a:gd name="connsiteX1" fmla="*/ 44519 w 785613"/>
              <a:gd name="connsiteY1" fmla="*/ 573821 h 1483020"/>
              <a:gd name="connsiteX2" fmla="*/ 138571 w 785613"/>
              <a:gd name="connsiteY2" fmla="*/ 189844 h 1483020"/>
              <a:gd name="connsiteX3" fmla="*/ 402509 w 785613"/>
              <a:gd name="connsiteY3" fmla="*/ 61 h 1483020"/>
              <a:gd name="connsiteX4" fmla="*/ 670663 w 785613"/>
              <a:gd name="connsiteY4" fmla="*/ 206864 h 1483020"/>
              <a:gd name="connsiteX5" fmla="*/ 785613 w 785613"/>
              <a:gd name="connsiteY5" fmla="*/ 1026681 h 1483020"/>
              <a:gd name="connsiteX6" fmla="*/ 670807 w 785613"/>
              <a:gd name="connsiteY6" fmla="*/ 1357726 h 1483020"/>
              <a:gd name="connsiteX7" fmla="*/ 344354 w 785613"/>
              <a:gd name="connsiteY7" fmla="*/ 1481757 h 1483020"/>
              <a:gd name="connsiteX8" fmla="*/ 155048 w 785613"/>
              <a:gd name="connsiteY8" fmla="*/ 1293386 h 1483020"/>
              <a:gd name="connsiteX9" fmla="*/ 69660 w 785613"/>
              <a:gd name="connsiteY9" fmla="*/ 755010 h 1483020"/>
              <a:gd name="connsiteX10" fmla="*/ 5782 w 785613"/>
              <a:gd name="connsiteY10" fmla="*/ 784164 h 1483020"/>
              <a:gd name="connsiteX0" fmla="*/ 5430 w 785261"/>
              <a:gd name="connsiteY0" fmla="*/ 784162 h 1483018"/>
              <a:gd name="connsiteX1" fmla="*/ 45959 w 785261"/>
              <a:gd name="connsiteY1" fmla="*/ 546516 h 1483018"/>
              <a:gd name="connsiteX2" fmla="*/ 138219 w 785261"/>
              <a:gd name="connsiteY2" fmla="*/ 189842 h 1483018"/>
              <a:gd name="connsiteX3" fmla="*/ 402157 w 785261"/>
              <a:gd name="connsiteY3" fmla="*/ 59 h 1483018"/>
              <a:gd name="connsiteX4" fmla="*/ 670311 w 785261"/>
              <a:gd name="connsiteY4" fmla="*/ 206862 h 1483018"/>
              <a:gd name="connsiteX5" fmla="*/ 785261 w 785261"/>
              <a:gd name="connsiteY5" fmla="*/ 1026679 h 1483018"/>
              <a:gd name="connsiteX6" fmla="*/ 670455 w 785261"/>
              <a:gd name="connsiteY6" fmla="*/ 1357724 h 1483018"/>
              <a:gd name="connsiteX7" fmla="*/ 344002 w 785261"/>
              <a:gd name="connsiteY7" fmla="*/ 1481755 h 1483018"/>
              <a:gd name="connsiteX8" fmla="*/ 154696 w 785261"/>
              <a:gd name="connsiteY8" fmla="*/ 1293384 h 1483018"/>
              <a:gd name="connsiteX9" fmla="*/ 69308 w 785261"/>
              <a:gd name="connsiteY9" fmla="*/ 755008 h 1483018"/>
              <a:gd name="connsiteX10" fmla="*/ 5430 w 785261"/>
              <a:gd name="connsiteY10" fmla="*/ 784162 h 1483018"/>
              <a:gd name="connsiteX0" fmla="*/ 7552 w 778423"/>
              <a:gd name="connsiteY0" fmla="*/ 822387 h 1483018"/>
              <a:gd name="connsiteX1" fmla="*/ 39121 w 778423"/>
              <a:gd name="connsiteY1" fmla="*/ 546516 h 1483018"/>
              <a:gd name="connsiteX2" fmla="*/ 131381 w 778423"/>
              <a:gd name="connsiteY2" fmla="*/ 189842 h 1483018"/>
              <a:gd name="connsiteX3" fmla="*/ 395319 w 778423"/>
              <a:gd name="connsiteY3" fmla="*/ 59 h 1483018"/>
              <a:gd name="connsiteX4" fmla="*/ 663473 w 778423"/>
              <a:gd name="connsiteY4" fmla="*/ 206862 h 1483018"/>
              <a:gd name="connsiteX5" fmla="*/ 778423 w 778423"/>
              <a:gd name="connsiteY5" fmla="*/ 1026679 h 1483018"/>
              <a:gd name="connsiteX6" fmla="*/ 663617 w 778423"/>
              <a:gd name="connsiteY6" fmla="*/ 1357724 h 1483018"/>
              <a:gd name="connsiteX7" fmla="*/ 337164 w 778423"/>
              <a:gd name="connsiteY7" fmla="*/ 1481755 h 1483018"/>
              <a:gd name="connsiteX8" fmla="*/ 147858 w 778423"/>
              <a:gd name="connsiteY8" fmla="*/ 1293384 h 1483018"/>
              <a:gd name="connsiteX9" fmla="*/ 62470 w 778423"/>
              <a:gd name="connsiteY9" fmla="*/ 755008 h 1483018"/>
              <a:gd name="connsiteX10" fmla="*/ 7552 w 778423"/>
              <a:gd name="connsiteY10" fmla="*/ 822387 h 1483018"/>
              <a:gd name="connsiteX0" fmla="*/ 5173 w 776044"/>
              <a:gd name="connsiteY0" fmla="*/ 822387 h 1483018"/>
              <a:gd name="connsiteX1" fmla="*/ 36742 w 776044"/>
              <a:gd name="connsiteY1" fmla="*/ 546516 h 1483018"/>
              <a:gd name="connsiteX2" fmla="*/ 129002 w 776044"/>
              <a:gd name="connsiteY2" fmla="*/ 189842 h 1483018"/>
              <a:gd name="connsiteX3" fmla="*/ 392940 w 776044"/>
              <a:gd name="connsiteY3" fmla="*/ 59 h 1483018"/>
              <a:gd name="connsiteX4" fmla="*/ 661094 w 776044"/>
              <a:gd name="connsiteY4" fmla="*/ 206862 h 1483018"/>
              <a:gd name="connsiteX5" fmla="*/ 776044 w 776044"/>
              <a:gd name="connsiteY5" fmla="*/ 1026679 h 1483018"/>
              <a:gd name="connsiteX6" fmla="*/ 661238 w 776044"/>
              <a:gd name="connsiteY6" fmla="*/ 1357724 h 1483018"/>
              <a:gd name="connsiteX7" fmla="*/ 334785 w 776044"/>
              <a:gd name="connsiteY7" fmla="*/ 1481755 h 1483018"/>
              <a:gd name="connsiteX8" fmla="*/ 145479 w 776044"/>
              <a:gd name="connsiteY8" fmla="*/ 1293384 h 1483018"/>
              <a:gd name="connsiteX9" fmla="*/ 60091 w 776044"/>
              <a:gd name="connsiteY9" fmla="*/ 755008 h 1483018"/>
              <a:gd name="connsiteX10" fmla="*/ 5173 w 776044"/>
              <a:gd name="connsiteY10" fmla="*/ 822387 h 1483018"/>
              <a:gd name="connsiteX0" fmla="*/ 3111 w 773982"/>
              <a:gd name="connsiteY0" fmla="*/ 822384 h 1483015"/>
              <a:gd name="connsiteX1" fmla="*/ 43640 w 773982"/>
              <a:gd name="connsiteY1" fmla="*/ 516479 h 1483015"/>
              <a:gd name="connsiteX2" fmla="*/ 126940 w 773982"/>
              <a:gd name="connsiteY2" fmla="*/ 189839 h 1483015"/>
              <a:gd name="connsiteX3" fmla="*/ 390878 w 773982"/>
              <a:gd name="connsiteY3" fmla="*/ 56 h 1483015"/>
              <a:gd name="connsiteX4" fmla="*/ 659032 w 773982"/>
              <a:gd name="connsiteY4" fmla="*/ 206859 h 1483015"/>
              <a:gd name="connsiteX5" fmla="*/ 773982 w 773982"/>
              <a:gd name="connsiteY5" fmla="*/ 1026676 h 1483015"/>
              <a:gd name="connsiteX6" fmla="*/ 659176 w 773982"/>
              <a:gd name="connsiteY6" fmla="*/ 1357721 h 1483015"/>
              <a:gd name="connsiteX7" fmla="*/ 332723 w 773982"/>
              <a:gd name="connsiteY7" fmla="*/ 1481752 h 1483015"/>
              <a:gd name="connsiteX8" fmla="*/ 143417 w 773982"/>
              <a:gd name="connsiteY8" fmla="*/ 1293381 h 1483015"/>
              <a:gd name="connsiteX9" fmla="*/ 58029 w 773982"/>
              <a:gd name="connsiteY9" fmla="*/ 755005 h 1483015"/>
              <a:gd name="connsiteX10" fmla="*/ 3111 w 773982"/>
              <a:gd name="connsiteY10" fmla="*/ 822384 h 1483015"/>
              <a:gd name="connsiteX0" fmla="*/ 3111 w 773982"/>
              <a:gd name="connsiteY0" fmla="*/ 822399 h 1483030"/>
              <a:gd name="connsiteX1" fmla="*/ 43640 w 773982"/>
              <a:gd name="connsiteY1" fmla="*/ 516494 h 1483030"/>
              <a:gd name="connsiteX2" fmla="*/ 126940 w 773982"/>
              <a:gd name="connsiteY2" fmla="*/ 189854 h 1483030"/>
              <a:gd name="connsiteX3" fmla="*/ 390878 w 773982"/>
              <a:gd name="connsiteY3" fmla="*/ 71 h 1483030"/>
              <a:gd name="connsiteX4" fmla="*/ 659032 w 773982"/>
              <a:gd name="connsiteY4" fmla="*/ 206874 h 1483030"/>
              <a:gd name="connsiteX5" fmla="*/ 773982 w 773982"/>
              <a:gd name="connsiteY5" fmla="*/ 1026691 h 1483030"/>
              <a:gd name="connsiteX6" fmla="*/ 659176 w 773982"/>
              <a:gd name="connsiteY6" fmla="*/ 1357736 h 1483030"/>
              <a:gd name="connsiteX7" fmla="*/ 332723 w 773982"/>
              <a:gd name="connsiteY7" fmla="*/ 1481767 h 1483030"/>
              <a:gd name="connsiteX8" fmla="*/ 143417 w 773982"/>
              <a:gd name="connsiteY8" fmla="*/ 1293396 h 1483030"/>
              <a:gd name="connsiteX9" fmla="*/ 58029 w 773982"/>
              <a:gd name="connsiteY9" fmla="*/ 755020 h 1483030"/>
              <a:gd name="connsiteX10" fmla="*/ 3111 w 773982"/>
              <a:gd name="connsiteY10" fmla="*/ 822399 h 1483030"/>
              <a:gd name="connsiteX0" fmla="*/ 1158 w 772029"/>
              <a:gd name="connsiteY0" fmla="*/ 822384 h 1483015"/>
              <a:gd name="connsiteX1" fmla="*/ 66600 w 772029"/>
              <a:gd name="connsiteY1" fmla="*/ 513029 h 1483015"/>
              <a:gd name="connsiteX2" fmla="*/ 124987 w 772029"/>
              <a:gd name="connsiteY2" fmla="*/ 189839 h 1483015"/>
              <a:gd name="connsiteX3" fmla="*/ 388925 w 772029"/>
              <a:gd name="connsiteY3" fmla="*/ 56 h 1483015"/>
              <a:gd name="connsiteX4" fmla="*/ 657079 w 772029"/>
              <a:gd name="connsiteY4" fmla="*/ 206859 h 1483015"/>
              <a:gd name="connsiteX5" fmla="*/ 772029 w 772029"/>
              <a:gd name="connsiteY5" fmla="*/ 1026676 h 1483015"/>
              <a:gd name="connsiteX6" fmla="*/ 657223 w 772029"/>
              <a:gd name="connsiteY6" fmla="*/ 1357721 h 1483015"/>
              <a:gd name="connsiteX7" fmla="*/ 330770 w 772029"/>
              <a:gd name="connsiteY7" fmla="*/ 1481752 h 1483015"/>
              <a:gd name="connsiteX8" fmla="*/ 141464 w 772029"/>
              <a:gd name="connsiteY8" fmla="*/ 1293381 h 1483015"/>
              <a:gd name="connsiteX9" fmla="*/ 56076 w 772029"/>
              <a:gd name="connsiteY9" fmla="*/ 755005 h 1483015"/>
              <a:gd name="connsiteX10" fmla="*/ 1158 w 772029"/>
              <a:gd name="connsiteY10" fmla="*/ 822384 h 1483015"/>
              <a:gd name="connsiteX0" fmla="*/ 923 w 771794"/>
              <a:gd name="connsiteY0" fmla="*/ 822384 h 1483015"/>
              <a:gd name="connsiteX1" fmla="*/ 75424 w 771794"/>
              <a:gd name="connsiteY1" fmla="*/ 513030 h 1483015"/>
              <a:gd name="connsiteX2" fmla="*/ 124752 w 771794"/>
              <a:gd name="connsiteY2" fmla="*/ 189839 h 1483015"/>
              <a:gd name="connsiteX3" fmla="*/ 388690 w 771794"/>
              <a:gd name="connsiteY3" fmla="*/ 56 h 1483015"/>
              <a:gd name="connsiteX4" fmla="*/ 656844 w 771794"/>
              <a:gd name="connsiteY4" fmla="*/ 206859 h 1483015"/>
              <a:gd name="connsiteX5" fmla="*/ 771794 w 771794"/>
              <a:gd name="connsiteY5" fmla="*/ 1026676 h 1483015"/>
              <a:gd name="connsiteX6" fmla="*/ 656988 w 771794"/>
              <a:gd name="connsiteY6" fmla="*/ 1357721 h 1483015"/>
              <a:gd name="connsiteX7" fmla="*/ 330535 w 771794"/>
              <a:gd name="connsiteY7" fmla="*/ 1481752 h 1483015"/>
              <a:gd name="connsiteX8" fmla="*/ 141229 w 771794"/>
              <a:gd name="connsiteY8" fmla="*/ 1293381 h 1483015"/>
              <a:gd name="connsiteX9" fmla="*/ 55841 w 771794"/>
              <a:gd name="connsiteY9" fmla="*/ 755005 h 1483015"/>
              <a:gd name="connsiteX10" fmla="*/ 923 w 771794"/>
              <a:gd name="connsiteY10" fmla="*/ 822384 h 1483015"/>
              <a:gd name="connsiteX0" fmla="*/ 923 w 771794"/>
              <a:gd name="connsiteY0" fmla="*/ 822427 h 1483058"/>
              <a:gd name="connsiteX1" fmla="*/ 75424 w 771794"/>
              <a:gd name="connsiteY1" fmla="*/ 513073 h 1483058"/>
              <a:gd name="connsiteX2" fmla="*/ 124752 w 771794"/>
              <a:gd name="connsiteY2" fmla="*/ 220941 h 1483058"/>
              <a:gd name="connsiteX3" fmla="*/ 388690 w 771794"/>
              <a:gd name="connsiteY3" fmla="*/ 99 h 1483058"/>
              <a:gd name="connsiteX4" fmla="*/ 656844 w 771794"/>
              <a:gd name="connsiteY4" fmla="*/ 206902 h 1483058"/>
              <a:gd name="connsiteX5" fmla="*/ 771794 w 771794"/>
              <a:gd name="connsiteY5" fmla="*/ 1026719 h 1483058"/>
              <a:gd name="connsiteX6" fmla="*/ 656988 w 771794"/>
              <a:gd name="connsiteY6" fmla="*/ 1357764 h 1483058"/>
              <a:gd name="connsiteX7" fmla="*/ 330535 w 771794"/>
              <a:gd name="connsiteY7" fmla="*/ 1481795 h 1483058"/>
              <a:gd name="connsiteX8" fmla="*/ 141229 w 771794"/>
              <a:gd name="connsiteY8" fmla="*/ 1293424 h 1483058"/>
              <a:gd name="connsiteX9" fmla="*/ 55841 w 771794"/>
              <a:gd name="connsiteY9" fmla="*/ 755048 h 1483058"/>
              <a:gd name="connsiteX10" fmla="*/ 923 w 771794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56959 w 772912"/>
              <a:gd name="connsiteY9" fmla="*/ 755048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56959 w 772912"/>
              <a:gd name="connsiteY9" fmla="*/ 755048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66018 w 772912"/>
              <a:gd name="connsiteY9" fmla="*/ 744695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68283 w 772912"/>
              <a:gd name="connsiteY9" fmla="*/ 758499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72813 w 772912"/>
              <a:gd name="connsiteY9" fmla="*/ 751597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61386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72813 w 772912"/>
              <a:gd name="connsiteY9" fmla="*/ 751597 h 1483058"/>
              <a:gd name="connsiteX10" fmla="*/ 2041 w 772912"/>
              <a:gd name="connsiteY10" fmla="*/ 822427 h 1483058"/>
              <a:gd name="connsiteX0" fmla="*/ 2737 w 773608"/>
              <a:gd name="connsiteY0" fmla="*/ 822427 h 1483058"/>
              <a:gd name="connsiteX1" fmla="*/ 70444 w 773608"/>
              <a:gd name="connsiteY1" fmla="*/ 575190 h 1483058"/>
              <a:gd name="connsiteX2" fmla="*/ 126566 w 773608"/>
              <a:gd name="connsiteY2" fmla="*/ 220941 h 1483058"/>
              <a:gd name="connsiteX3" fmla="*/ 390504 w 773608"/>
              <a:gd name="connsiteY3" fmla="*/ 99 h 1483058"/>
              <a:gd name="connsiteX4" fmla="*/ 658658 w 773608"/>
              <a:gd name="connsiteY4" fmla="*/ 206902 h 1483058"/>
              <a:gd name="connsiteX5" fmla="*/ 773608 w 773608"/>
              <a:gd name="connsiteY5" fmla="*/ 1026719 h 1483058"/>
              <a:gd name="connsiteX6" fmla="*/ 658802 w 773608"/>
              <a:gd name="connsiteY6" fmla="*/ 1357764 h 1483058"/>
              <a:gd name="connsiteX7" fmla="*/ 332349 w 773608"/>
              <a:gd name="connsiteY7" fmla="*/ 1481795 h 1483058"/>
              <a:gd name="connsiteX8" fmla="*/ 143043 w 773608"/>
              <a:gd name="connsiteY8" fmla="*/ 1293424 h 1483058"/>
              <a:gd name="connsiteX9" fmla="*/ 73509 w 773608"/>
              <a:gd name="connsiteY9" fmla="*/ 751597 h 1483058"/>
              <a:gd name="connsiteX10" fmla="*/ 2737 w 773608"/>
              <a:gd name="connsiteY10" fmla="*/ 822427 h 1483058"/>
              <a:gd name="connsiteX0" fmla="*/ 2737 w 773608"/>
              <a:gd name="connsiteY0" fmla="*/ 822427 h 1483058"/>
              <a:gd name="connsiteX1" fmla="*/ 70444 w 773608"/>
              <a:gd name="connsiteY1" fmla="*/ 575190 h 1483058"/>
              <a:gd name="connsiteX2" fmla="*/ 126566 w 773608"/>
              <a:gd name="connsiteY2" fmla="*/ 220941 h 1483058"/>
              <a:gd name="connsiteX3" fmla="*/ 390504 w 773608"/>
              <a:gd name="connsiteY3" fmla="*/ 99 h 1483058"/>
              <a:gd name="connsiteX4" fmla="*/ 658658 w 773608"/>
              <a:gd name="connsiteY4" fmla="*/ 206902 h 1483058"/>
              <a:gd name="connsiteX5" fmla="*/ 773608 w 773608"/>
              <a:gd name="connsiteY5" fmla="*/ 1026719 h 1483058"/>
              <a:gd name="connsiteX6" fmla="*/ 658802 w 773608"/>
              <a:gd name="connsiteY6" fmla="*/ 1357764 h 1483058"/>
              <a:gd name="connsiteX7" fmla="*/ 332349 w 773608"/>
              <a:gd name="connsiteY7" fmla="*/ 1481795 h 1483058"/>
              <a:gd name="connsiteX8" fmla="*/ 143043 w 773608"/>
              <a:gd name="connsiteY8" fmla="*/ 1293425 h 1483058"/>
              <a:gd name="connsiteX9" fmla="*/ 73509 w 773608"/>
              <a:gd name="connsiteY9" fmla="*/ 751597 h 1483058"/>
              <a:gd name="connsiteX10" fmla="*/ 2737 w 773608"/>
              <a:gd name="connsiteY10" fmla="*/ 822427 h 1483058"/>
              <a:gd name="connsiteX0" fmla="*/ 2737 w 773608"/>
              <a:gd name="connsiteY0" fmla="*/ 784686 h 1445317"/>
              <a:gd name="connsiteX1" fmla="*/ 70444 w 773608"/>
              <a:gd name="connsiteY1" fmla="*/ 537449 h 1445317"/>
              <a:gd name="connsiteX2" fmla="*/ 126566 w 773608"/>
              <a:gd name="connsiteY2" fmla="*/ 183200 h 1445317"/>
              <a:gd name="connsiteX3" fmla="*/ 388239 w 773608"/>
              <a:gd name="connsiteY3" fmla="*/ 318 h 1445317"/>
              <a:gd name="connsiteX4" fmla="*/ 658658 w 773608"/>
              <a:gd name="connsiteY4" fmla="*/ 169161 h 1445317"/>
              <a:gd name="connsiteX5" fmla="*/ 773608 w 773608"/>
              <a:gd name="connsiteY5" fmla="*/ 988978 h 1445317"/>
              <a:gd name="connsiteX6" fmla="*/ 658802 w 773608"/>
              <a:gd name="connsiteY6" fmla="*/ 1320023 h 1445317"/>
              <a:gd name="connsiteX7" fmla="*/ 332349 w 773608"/>
              <a:gd name="connsiteY7" fmla="*/ 1444054 h 1445317"/>
              <a:gd name="connsiteX8" fmla="*/ 143043 w 773608"/>
              <a:gd name="connsiteY8" fmla="*/ 1255684 h 1445317"/>
              <a:gd name="connsiteX9" fmla="*/ 73509 w 773608"/>
              <a:gd name="connsiteY9" fmla="*/ 713856 h 1445317"/>
              <a:gd name="connsiteX10" fmla="*/ 2737 w 773608"/>
              <a:gd name="connsiteY10" fmla="*/ 784686 h 1445317"/>
              <a:gd name="connsiteX0" fmla="*/ 2737 w 773608"/>
              <a:gd name="connsiteY0" fmla="*/ 786943 h 1447574"/>
              <a:gd name="connsiteX1" fmla="*/ 70444 w 773608"/>
              <a:gd name="connsiteY1" fmla="*/ 539706 h 1447574"/>
              <a:gd name="connsiteX2" fmla="*/ 137890 w 773608"/>
              <a:gd name="connsiteY2" fmla="*/ 233770 h 1447574"/>
              <a:gd name="connsiteX3" fmla="*/ 388239 w 773608"/>
              <a:gd name="connsiteY3" fmla="*/ 2575 h 1447574"/>
              <a:gd name="connsiteX4" fmla="*/ 658658 w 773608"/>
              <a:gd name="connsiteY4" fmla="*/ 171418 h 1447574"/>
              <a:gd name="connsiteX5" fmla="*/ 773608 w 773608"/>
              <a:gd name="connsiteY5" fmla="*/ 991235 h 1447574"/>
              <a:gd name="connsiteX6" fmla="*/ 658802 w 773608"/>
              <a:gd name="connsiteY6" fmla="*/ 1322280 h 1447574"/>
              <a:gd name="connsiteX7" fmla="*/ 332349 w 773608"/>
              <a:gd name="connsiteY7" fmla="*/ 1446311 h 1447574"/>
              <a:gd name="connsiteX8" fmla="*/ 143043 w 773608"/>
              <a:gd name="connsiteY8" fmla="*/ 1257941 h 1447574"/>
              <a:gd name="connsiteX9" fmla="*/ 73509 w 773608"/>
              <a:gd name="connsiteY9" fmla="*/ 716113 h 1447574"/>
              <a:gd name="connsiteX10" fmla="*/ 2737 w 773608"/>
              <a:gd name="connsiteY10" fmla="*/ 786943 h 1447574"/>
              <a:gd name="connsiteX0" fmla="*/ 4243 w 775114"/>
              <a:gd name="connsiteY0" fmla="*/ 786943 h 1447574"/>
              <a:gd name="connsiteX1" fmla="*/ 62891 w 775114"/>
              <a:gd name="connsiteY1" fmla="*/ 522452 h 1447574"/>
              <a:gd name="connsiteX2" fmla="*/ 139396 w 775114"/>
              <a:gd name="connsiteY2" fmla="*/ 233770 h 1447574"/>
              <a:gd name="connsiteX3" fmla="*/ 389745 w 775114"/>
              <a:gd name="connsiteY3" fmla="*/ 2575 h 1447574"/>
              <a:gd name="connsiteX4" fmla="*/ 660164 w 775114"/>
              <a:gd name="connsiteY4" fmla="*/ 171418 h 1447574"/>
              <a:gd name="connsiteX5" fmla="*/ 775114 w 775114"/>
              <a:gd name="connsiteY5" fmla="*/ 991235 h 1447574"/>
              <a:gd name="connsiteX6" fmla="*/ 660308 w 775114"/>
              <a:gd name="connsiteY6" fmla="*/ 1322280 h 1447574"/>
              <a:gd name="connsiteX7" fmla="*/ 333855 w 775114"/>
              <a:gd name="connsiteY7" fmla="*/ 1446311 h 1447574"/>
              <a:gd name="connsiteX8" fmla="*/ 144549 w 775114"/>
              <a:gd name="connsiteY8" fmla="*/ 1257941 h 1447574"/>
              <a:gd name="connsiteX9" fmla="*/ 75015 w 775114"/>
              <a:gd name="connsiteY9" fmla="*/ 716113 h 1447574"/>
              <a:gd name="connsiteX10" fmla="*/ 4243 w 775114"/>
              <a:gd name="connsiteY10" fmla="*/ 786943 h 1447574"/>
              <a:gd name="connsiteX0" fmla="*/ 9050 w 779921"/>
              <a:gd name="connsiteY0" fmla="*/ 786943 h 1447574"/>
              <a:gd name="connsiteX1" fmla="*/ 51844 w 779921"/>
              <a:gd name="connsiteY1" fmla="*/ 522452 h 1447574"/>
              <a:gd name="connsiteX2" fmla="*/ 144203 w 779921"/>
              <a:gd name="connsiteY2" fmla="*/ 233770 h 1447574"/>
              <a:gd name="connsiteX3" fmla="*/ 394552 w 779921"/>
              <a:gd name="connsiteY3" fmla="*/ 2575 h 1447574"/>
              <a:gd name="connsiteX4" fmla="*/ 664971 w 779921"/>
              <a:gd name="connsiteY4" fmla="*/ 171418 h 1447574"/>
              <a:gd name="connsiteX5" fmla="*/ 779921 w 779921"/>
              <a:gd name="connsiteY5" fmla="*/ 991235 h 1447574"/>
              <a:gd name="connsiteX6" fmla="*/ 665115 w 779921"/>
              <a:gd name="connsiteY6" fmla="*/ 1322280 h 1447574"/>
              <a:gd name="connsiteX7" fmla="*/ 338662 w 779921"/>
              <a:gd name="connsiteY7" fmla="*/ 1446311 h 1447574"/>
              <a:gd name="connsiteX8" fmla="*/ 149356 w 779921"/>
              <a:gd name="connsiteY8" fmla="*/ 1257941 h 1447574"/>
              <a:gd name="connsiteX9" fmla="*/ 79822 w 779921"/>
              <a:gd name="connsiteY9" fmla="*/ 716113 h 1447574"/>
              <a:gd name="connsiteX10" fmla="*/ 9050 w 779921"/>
              <a:gd name="connsiteY10" fmla="*/ 786943 h 1447574"/>
              <a:gd name="connsiteX0" fmla="*/ 2472 w 773343"/>
              <a:gd name="connsiteY0" fmla="*/ 786943 h 1447574"/>
              <a:gd name="connsiteX1" fmla="*/ 72444 w 773343"/>
              <a:gd name="connsiteY1" fmla="*/ 525904 h 1447574"/>
              <a:gd name="connsiteX2" fmla="*/ 137625 w 773343"/>
              <a:gd name="connsiteY2" fmla="*/ 233770 h 1447574"/>
              <a:gd name="connsiteX3" fmla="*/ 387974 w 773343"/>
              <a:gd name="connsiteY3" fmla="*/ 2575 h 1447574"/>
              <a:gd name="connsiteX4" fmla="*/ 658393 w 773343"/>
              <a:gd name="connsiteY4" fmla="*/ 171418 h 1447574"/>
              <a:gd name="connsiteX5" fmla="*/ 773343 w 773343"/>
              <a:gd name="connsiteY5" fmla="*/ 991235 h 1447574"/>
              <a:gd name="connsiteX6" fmla="*/ 658537 w 773343"/>
              <a:gd name="connsiteY6" fmla="*/ 1322280 h 1447574"/>
              <a:gd name="connsiteX7" fmla="*/ 332084 w 773343"/>
              <a:gd name="connsiteY7" fmla="*/ 1446311 h 1447574"/>
              <a:gd name="connsiteX8" fmla="*/ 142778 w 773343"/>
              <a:gd name="connsiteY8" fmla="*/ 1257941 h 1447574"/>
              <a:gd name="connsiteX9" fmla="*/ 73244 w 773343"/>
              <a:gd name="connsiteY9" fmla="*/ 716113 h 1447574"/>
              <a:gd name="connsiteX10" fmla="*/ 2472 w 773343"/>
              <a:gd name="connsiteY10" fmla="*/ 786943 h 1447574"/>
              <a:gd name="connsiteX0" fmla="*/ 1502 w 772373"/>
              <a:gd name="connsiteY0" fmla="*/ 786943 h 1447574"/>
              <a:gd name="connsiteX1" fmla="*/ 71474 w 772373"/>
              <a:gd name="connsiteY1" fmla="*/ 525904 h 1447574"/>
              <a:gd name="connsiteX2" fmla="*/ 136655 w 772373"/>
              <a:gd name="connsiteY2" fmla="*/ 233770 h 1447574"/>
              <a:gd name="connsiteX3" fmla="*/ 387004 w 772373"/>
              <a:gd name="connsiteY3" fmla="*/ 2575 h 1447574"/>
              <a:gd name="connsiteX4" fmla="*/ 657423 w 772373"/>
              <a:gd name="connsiteY4" fmla="*/ 171418 h 1447574"/>
              <a:gd name="connsiteX5" fmla="*/ 772373 w 772373"/>
              <a:gd name="connsiteY5" fmla="*/ 991235 h 1447574"/>
              <a:gd name="connsiteX6" fmla="*/ 657567 w 772373"/>
              <a:gd name="connsiteY6" fmla="*/ 1322280 h 1447574"/>
              <a:gd name="connsiteX7" fmla="*/ 331114 w 772373"/>
              <a:gd name="connsiteY7" fmla="*/ 1446311 h 1447574"/>
              <a:gd name="connsiteX8" fmla="*/ 141808 w 772373"/>
              <a:gd name="connsiteY8" fmla="*/ 1257941 h 1447574"/>
              <a:gd name="connsiteX9" fmla="*/ 72274 w 772373"/>
              <a:gd name="connsiteY9" fmla="*/ 716113 h 1447574"/>
              <a:gd name="connsiteX10" fmla="*/ 1502 w 772373"/>
              <a:gd name="connsiteY10" fmla="*/ 786943 h 1447574"/>
              <a:gd name="connsiteX0" fmla="*/ 1931 w 772802"/>
              <a:gd name="connsiteY0" fmla="*/ 786943 h 1447574"/>
              <a:gd name="connsiteX1" fmla="*/ 65109 w 772802"/>
              <a:gd name="connsiteY1" fmla="*/ 532806 h 1447574"/>
              <a:gd name="connsiteX2" fmla="*/ 137084 w 772802"/>
              <a:gd name="connsiteY2" fmla="*/ 233770 h 1447574"/>
              <a:gd name="connsiteX3" fmla="*/ 387433 w 772802"/>
              <a:gd name="connsiteY3" fmla="*/ 2575 h 1447574"/>
              <a:gd name="connsiteX4" fmla="*/ 657852 w 772802"/>
              <a:gd name="connsiteY4" fmla="*/ 171418 h 1447574"/>
              <a:gd name="connsiteX5" fmla="*/ 772802 w 772802"/>
              <a:gd name="connsiteY5" fmla="*/ 991235 h 1447574"/>
              <a:gd name="connsiteX6" fmla="*/ 657996 w 772802"/>
              <a:gd name="connsiteY6" fmla="*/ 1322280 h 1447574"/>
              <a:gd name="connsiteX7" fmla="*/ 331543 w 772802"/>
              <a:gd name="connsiteY7" fmla="*/ 1446311 h 1447574"/>
              <a:gd name="connsiteX8" fmla="*/ 142237 w 772802"/>
              <a:gd name="connsiteY8" fmla="*/ 1257941 h 1447574"/>
              <a:gd name="connsiteX9" fmla="*/ 72703 w 772802"/>
              <a:gd name="connsiteY9" fmla="*/ 716113 h 1447574"/>
              <a:gd name="connsiteX10" fmla="*/ 1931 w 772802"/>
              <a:gd name="connsiteY10" fmla="*/ 786943 h 1447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2802" h="1447574">
                <a:moveTo>
                  <a:pt x="1931" y="786943"/>
                </a:moveTo>
                <a:cubicBezTo>
                  <a:pt x="-5304" y="793031"/>
                  <a:pt x="6108" y="637170"/>
                  <a:pt x="65109" y="532806"/>
                </a:cubicBezTo>
                <a:cubicBezTo>
                  <a:pt x="95020" y="452841"/>
                  <a:pt x="83363" y="322142"/>
                  <a:pt x="137084" y="233770"/>
                </a:cubicBezTo>
                <a:cubicBezTo>
                  <a:pt x="190805" y="145398"/>
                  <a:pt x="300638" y="12967"/>
                  <a:pt x="387433" y="2575"/>
                </a:cubicBezTo>
                <a:cubicBezTo>
                  <a:pt x="474228" y="-7817"/>
                  <a:pt x="593624" y="6641"/>
                  <a:pt x="657852" y="171418"/>
                </a:cubicBezTo>
                <a:cubicBezTo>
                  <a:pt x="722080" y="336195"/>
                  <a:pt x="772778" y="799425"/>
                  <a:pt x="772802" y="991235"/>
                </a:cubicBezTo>
                <a:cubicBezTo>
                  <a:pt x="772826" y="1183045"/>
                  <a:pt x="731539" y="1246434"/>
                  <a:pt x="657996" y="1322280"/>
                </a:cubicBezTo>
                <a:cubicBezTo>
                  <a:pt x="584453" y="1398126"/>
                  <a:pt x="417503" y="1457034"/>
                  <a:pt x="331543" y="1446311"/>
                </a:cubicBezTo>
                <a:cubicBezTo>
                  <a:pt x="245583" y="1435588"/>
                  <a:pt x="162488" y="1364071"/>
                  <a:pt x="142237" y="1257941"/>
                </a:cubicBezTo>
                <a:cubicBezTo>
                  <a:pt x="70105" y="1028184"/>
                  <a:pt x="105499" y="806115"/>
                  <a:pt x="72703" y="716113"/>
                </a:cubicBezTo>
                <a:cubicBezTo>
                  <a:pt x="35569" y="690454"/>
                  <a:pt x="12746" y="754000"/>
                  <a:pt x="1931" y="78694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n>
                <a:solidFill>
                  <a:srgbClr val="000000"/>
                </a:solidFill>
              </a:ln>
              <a:solidFill>
                <a:srgbClr val="00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877F2-9AFE-32E0-A5AC-D38BB2256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488" y="1784211"/>
            <a:ext cx="4035135" cy="25904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What is a Check sheet ?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44C5789-1895-49EE-863C-2BAB9693E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1263107" y="401221"/>
            <a:ext cx="4333507" cy="5327363"/>
          </a:xfrm>
          <a:custGeom>
            <a:avLst/>
            <a:gdLst>
              <a:gd name="connsiteX0" fmla="*/ 6058 w 823258"/>
              <a:gd name="connsiteY0" fmla="*/ 673615 h 1272110"/>
              <a:gd name="connsiteX1" fmla="*/ 112452 w 823258"/>
              <a:gd name="connsiteY1" fmla="*/ 471685 h 1272110"/>
              <a:gd name="connsiteX2" fmla="*/ 94736 w 823258"/>
              <a:gd name="connsiteY2" fmla="*/ 159741 h 1272110"/>
              <a:gd name="connsiteX3" fmla="*/ 229419 w 823258"/>
              <a:gd name="connsiteY3" fmla="*/ 14485 h 1272110"/>
              <a:gd name="connsiteX4" fmla="*/ 580225 w 823258"/>
              <a:gd name="connsiteY4" fmla="*/ 3817 h 1272110"/>
              <a:gd name="connsiteX5" fmla="*/ 736149 w 823258"/>
              <a:gd name="connsiteY5" fmla="*/ 195174 h 1272110"/>
              <a:gd name="connsiteX6" fmla="*/ 823017 w 823258"/>
              <a:gd name="connsiteY6" fmla="*/ 912026 h 1272110"/>
              <a:gd name="connsiteX7" fmla="*/ 743293 w 823258"/>
              <a:gd name="connsiteY7" fmla="*/ 1196443 h 1272110"/>
              <a:gd name="connsiteX8" fmla="*/ 310858 w 823258"/>
              <a:gd name="connsiteY8" fmla="*/ 1251402 h 1272110"/>
              <a:gd name="connsiteX9" fmla="*/ 133693 w 823258"/>
              <a:gd name="connsiteY9" fmla="*/ 1020992 h 1272110"/>
              <a:gd name="connsiteX10" fmla="*/ 126549 w 823258"/>
              <a:gd name="connsiteY10" fmla="*/ 606369 h 1272110"/>
              <a:gd name="connsiteX11" fmla="*/ 6058 w 823258"/>
              <a:gd name="connsiteY11" fmla="*/ 673615 h 1272110"/>
              <a:gd name="connsiteX0" fmla="*/ 6097 w 846673"/>
              <a:gd name="connsiteY0" fmla="*/ 673624 h 1266490"/>
              <a:gd name="connsiteX1" fmla="*/ 112491 w 846673"/>
              <a:gd name="connsiteY1" fmla="*/ 471694 h 1266490"/>
              <a:gd name="connsiteX2" fmla="*/ 94775 w 846673"/>
              <a:gd name="connsiteY2" fmla="*/ 159750 h 1266490"/>
              <a:gd name="connsiteX3" fmla="*/ 229458 w 846673"/>
              <a:gd name="connsiteY3" fmla="*/ 14494 h 1266490"/>
              <a:gd name="connsiteX4" fmla="*/ 580264 w 846673"/>
              <a:gd name="connsiteY4" fmla="*/ 3826 h 1266490"/>
              <a:gd name="connsiteX5" fmla="*/ 736188 w 846673"/>
              <a:gd name="connsiteY5" fmla="*/ 195183 h 1266490"/>
              <a:gd name="connsiteX6" fmla="*/ 823056 w 846673"/>
              <a:gd name="connsiteY6" fmla="*/ 912035 h 1266490"/>
              <a:gd name="connsiteX7" fmla="*/ 795891 w 846673"/>
              <a:gd name="connsiteY7" fmla="*/ 1213658 h 1266490"/>
              <a:gd name="connsiteX8" fmla="*/ 310897 w 846673"/>
              <a:gd name="connsiteY8" fmla="*/ 1251411 h 1266490"/>
              <a:gd name="connsiteX9" fmla="*/ 133732 w 846673"/>
              <a:gd name="connsiteY9" fmla="*/ 1021001 h 1266490"/>
              <a:gd name="connsiteX10" fmla="*/ 126588 w 846673"/>
              <a:gd name="connsiteY10" fmla="*/ 606378 h 1266490"/>
              <a:gd name="connsiteX11" fmla="*/ 6097 w 846673"/>
              <a:gd name="connsiteY11" fmla="*/ 673624 h 1266490"/>
              <a:gd name="connsiteX0" fmla="*/ 6097 w 849914"/>
              <a:gd name="connsiteY0" fmla="*/ 673624 h 1273207"/>
              <a:gd name="connsiteX1" fmla="*/ 112491 w 849914"/>
              <a:gd name="connsiteY1" fmla="*/ 471694 h 1273207"/>
              <a:gd name="connsiteX2" fmla="*/ 94775 w 849914"/>
              <a:gd name="connsiteY2" fmla="*/ 159750 h 1273207"/>
              <a:gd name="connsiteX3" fmla="*/ 229458 w 849914"/>
              <a:gd name="connsiteY3" fmla="*/ 14494 h 1273207"/>
              <a:gd name="connsiteX4" fmla="*/ 580264 w 849914"/>
              <a:gd name="connsiteY4" fmla="*/ 3826 h 1273207"/>
              <a:gd name="connsiteX5" fmla="*/ 736188 w 849914"/>
              <a:gd name="connsiteY5" fmla="*/ 195183 h 1273207"/>
              <a:gd name="connsiteX6" fmla="*/ 823056 w 849914"/>
              <a:gd name="connsiteY6" fmla="*/ 912035 h 1273207"/>
              <a:gd name="connsiteX7" fmla="*/ 795891 w 849914"/>
              <a:gd name="connsiteY7" fmla="*/ 1213658 h 1273207"/>
              <a:gd name="connsiteX8" fmla="*/ 248636 w 849914"/>
              <a:gd name="connsiteY8" fmla="*/ 1257509 h 1273207"/>
              <a:gd name="connsiteX9" fmla="*/ 133732 w 849914"/>
              <a:gd name="connsiteY9" fmla="*/ 1021001 h 1273207"/>
              <a:gd name="connsiteX10" fmla="*/ 126588 w 849914"/>
              <a:gd name="connsiteY10" fmla="*/ 606378 h 1273207"/>
              <a:gd name="connsiteX11" fmla="*/ 6097 w 849914"/>
              <a:gd name="connsiteY11" fmla="*/ 673624 h 1273207"/>
              <a:gd name="connsiteX0" fmla="*/ 6097 w 857388"/>
              <a:gd name="connsiteY0" fmla="*/ 673624 h 1273231"/>
              <a:gd name="connsiteX1" fmla="*/ 112491 w 857388"/>
              <a:gd name="connsiteY1" fmla="*/ 471694 h 1273231"/>
              <a:gd name="connsiteX2" fmla="*/ 94775 w 857388"/>
              <a:gd name="connsiteY2" fmla="*/ 159750 h 1273231"/>
              <a:gd name="connsiteX3" fmla="*/ 229458 w 857388"/>
              <a:gd name="connsiteY3" fmla="*/ 14494 h 1273231"/>
              <a:gd name="connsiteX4" fmla="*/ 580264 w 857388"/>
              <a:gd name="connsiteY4" fmla="*/ 3826 h 1273231"/>
              <a:gd name="connsiteX5" fmla="*/ 736188 w 857388"/>
              <a:gd name="connsiteY5" fmla="*/ 195183 h 1273231"/>
              <a:gd name="connsiteX6" fmla="*/ 837750 w 857388"/>
              <a:gd name="connsiteY6" fmla="*/ 911367 h 1273231"/>
              <a:gd name="connsiteX7" fmla="*/ 795891 w 857388"/>
              <a:gd name="connsiteY7" fmla="*/ 1213658 h 1273231"/>
              <a:gd name="connsiteX8" fmla="*/ 248636 w 857388"/>
              <a:gd name="connsiteY8" fmla="*/ 1257509 h 1273231"/>
              <a:gd name="connsiteX9" fmla="*/ 133732 w 857388"/>
              <a:gd name="connsiteY9" fmla="*/ 1021001 h 1273231"/>
              <a:gd name="connsiteX10" fmla="*/ 126588 w 857388"/>
              <a:gd name="connsiteY10" fmla="*/ 606378 h 1273231"/>
              <a:gd name="connsiteX11" fmla="*/ 6097 w 857388"/>
              <a:gd name="connsiteY11" fmla="*/ 673624 h 1273231"/>
              <a:gd name="connsiteX0" fmla="*/ 6097 w 859776"/>
              <a:gd name="connsiteY0" fmla="*/ 673624 h 1273231"/>
              <a:gd name="connsiteX1" fmla="*/ 112491 w 859776"/>
              <a:gd name="connsiteY1" fmla="*/ 471694 h 1273231"/>
              <a:gd name="connsiteX2" fmla="*/ 94775 w 859776"/>
              <a:gd name="connsiteY2" fmla="*/ 159750 h 1273231"/>
              <a:gd name="connsiteX3" fmla="*/ 229458 w 859776"/>
              <a:gd name="connsiteY3" fmla="*/ 14494 h 1273231"/>
              <a:gd name="connsiteX4" fmla="*/ 580264 w 859776"/>
              <a:gd name="connsiteY4" fmla="*/ 3826 h 1273231"/>
              <a:gd name="connsiteX5" fmla="*/ 736188 w 859776"/>
              <a:gd name="connsiteY5" fmla="*/ 195183 h 1273231"/>
              <a:gd name="connsiteX6" fmla="*/ 837750 w 859776"/>
              <a:gd name="connsiteY6" fmla="*/ 911367 h 1273231"/>
              <a:gd name="connsiteX7" fmla="*/ 795891 w 859776"/>
              <a:gd name="connsiteY7" fmla="*/ 1213658 h 1273231"/>
              <a:gd name="connsiteX8" fmla="*/ 248636 w 859776"/>
              <a:gd name="connsiteY8" fmla="*/ 1257509 h 1273231"/>
              <a:gd name="connsiteX9" fmla="*/ 133732 w 859776"/>
              <a:gd name="connsiteY9" fmla="*/ 1021001 h 1273231"/>
              <a:gd name="connsiteX10" fmla="*/ 126588 w 859776"/>
              <a:gd name="connsiteY10" fmla="*/ 606378 h 1273231"/>
              <a:gd name="connsiteX11" fmla="*/ 6097 w 859776"/>
              <a:gd name="connsiteY11" fmla="*/ 673624 h 1273231"/>
              <a:gd name="connsiteX0" fmla="*/ 6097 w 863219"/>
              <a:gd name="connsiteY0" fmla="*/ 673624 h 1273231"/>
              <a:gd name="connsiteX1" fmla="*/ 112491 w 863219"/>
              <a:gd name="connsiteY1" fmla="*/ 471694 h 1273231"/>
              <a:gd name="connsiteX2" fmla="*/ 94775 w 863219"/>
              <a:gd name="connsiteY2" fmla="*/ 159750 h 1273231"/>
              <a:gd name="connsiteX3" fmla="*/ 229458 w 863219"/>
              <a:gd name="connsiteY3" fmla="*/ 14494 h 1273231"/>
              <a:gd name="connsiteX4" fmla="*/ 580264 w 863219"/>
              <a:gd name="connsiteY4" fmla="*/ 3826 h 1273231"/>
              <a:gd name="connsiteX5" fmla="*/ 736188 w 863219"/>
              <a:gd name="connsiteY5" fmla="*/ 195183 h 1273231"/>
              <a:gd name="connsiteX6" fmla="*/ 837750 w 863219"/>
              <a:gd name="connsiteY6" fmla="*/ 911367 h 1273231"/>
              <a:gd name="connsiteX7" fmla="*/ 795891 w 863219"/>
              <a:gd name="connsiteY7" fmla="*/ 1213658 h 1273231"/>
              <a:gd name="connsiteX8" fmla="*/ 248636 w 863219"/>
              <a:gd name="connsiteY8" fmla="*/ 1257509 h 1273231"/>
              <a:gd name="connsiteX9" fmla="*/ 133732 w 863219"/>
              <a:gd name="connsiteY9" fmla="*/ 1021001 h 1273231"/>
              <a:gd name="connsiteX10" fmla="*/ 126588 w 863219"/>
              <a:gd name="connsiteY10" fmla="*/ 606378 h 1273231"/>
              <a:gd name="connsiteX11" fmla="*/ 6097 w 863219"/>
              <a:gd name="connsiteY11" fmla="*/ 673624 h 1273231"/>
              <a:gd name="connsiteX0" fmla="*/ 6097 w 865261"/>
              <a:gd name="connsiteY0" fmla="*/ 673624 h 1271255"/>
              <a:gd name="connsiteX1" fmla="*/ 112491 w 865261"/>
              <a:gd name="connsiteY1" fmla="*/ 471694 h 1271255"/>
              <a:gd name="connsiteX2" fmla="*/ 94775 w 865261"/>
              <a:gd name="connsiteY2" fmla="*/ 159750 h 1271255"/>
              <a:gd name="connsiteX3" fmla="*/ 229458 w 865261"/>
              <a:gd name="connsiteY3" fmla="*/ 14494 h 1271255"/>
              <a:gd name="connsiteX4" fmla="*/ 580264 w 865261"/>
              <a:gd name="connsiteY4" fmla="*/ 3826 h 1271255"/>
              <a:gd name="connsiteX5" fmla="*/ 736188 w 865261"/>
              <a:gd name="connsiteY5" fmla="*/ 195183 h 1271255"/>
              <a:gd name="connsiteX6" fmla="*/ 841141 w 865261"/>
              <a:gd name="connsiteY6" fmla="*/ 970003 h 1271255"/>
              <a:gd name="connsiteX7" fmla="*/ 795891 w 865261"/>
              <a:gd name="connsiteY7" fmla="*/ 1213658 h 1271255"/>
              <a:gd name="connsiteX8" fmla="*/ 248636 w 865261"/>
              <a:gd name="connsiteY8" fmla="*/ 1257509 h 1271255"/>
              <a:gd name="connsiteX9" fmla="*/ 133732 w 865261"/>
              <a:gd name="connsiteY9" fmla="*/ 1021001 h 1271255"/>
              <a:gd name="connsiteX10" fmla="*/ 126588 w 865261"/>
              <a:gd name="connsiteY10" fmla="*/ 606378 h 1271255"/>
              <a:gd name="connsiteX11" fmla="*/ 6097 w 865261"/>
              <a:gd name="connsiteY11" fmla="*/ 673624 h 1271255"/>
              <a:gd name="connsiteX0" fmla="*/ 6097 w 860021"/>
              <a:gd name="connsiteY0" fmla="*/ 673624 h 1279428"/>
              <a:gd name="connsiteX1" fmla="*/ 112491 w 860021"/>
              <a:gd name="connsiteY1" fmla="*/ 471694 h 1279428"/>
              <a:gd name="connsiteX2" fmla="*/ 94775 w 860021"/>
              <a:gd name="connsiteY2" fmla="*/ 159750 h 1279428"/>
              <a:gd name="connsiteX3" fmla="*/ 229458 w 860021"/>
              <a:gd name="connsiteY3" fmla="*/ 14494 h 1279428"/>
              <a:gd name="connsiteX4" fmla="*/ 580264 w 860021"/>
              <a:gd name="connsiteY4" fmla="*/ 3826 h 1279428"/>
              <a:gd name="connsiteX5" fmla="*/ 736188 w 860021"/>
              <a:gd name="connsiteY5" fmla="*/ 195183 h 1279428"/>
              <a:gd name="connsiteX6" fmla="*/ 841141 w 860021"/>
              <a:gd name="connsiteY6" fmla="*/ 970003 h 1279428"/>
              <a:gd name="connsiteX7" fmla="*/ 797210 w 860021"/>
              <a:gd name="connsiteY7" fmla="*/ 1236461 h 1279428"/>
              <a:gd name="connsiteX8" fmla="*/ 248636 w 860021"/>
              <a:gd name="connsiteY8" fmla="*/ 1257509 h 1279428"/>
              <a:gd name="connsiteX9" fmla="*/ 133732 w 860021"/>
              <a:gd name="connsiteY9" fmla="*/ 1021001 h 1279428"/>
              <a:gd name="connsiteX10" fmla="*/ 126588 w 860021"/>
              <a:gd name="connsiteY10" fmla="*/ 606378 h 1279428"/>
              <a:gd name="connsiteX11" fmla="*/ 6097 w 860021"/>
              <a:gd name="connsiteY11" fmla="*/ 673624 h 1279428"/>
              <a:gd name="connsiteX0" fmla="*/ 6097 w 860380"/>
              <a:gd name="connsiteY0" fmla="*/ 679490 h 1285294"/>
              <a:gd name="connsiteX1" fmla="*/ 112491 w 860380"/>
              <a:gd name="connsiteY1" fmla="*/ 477560 h 1285294"/>
              <a:gd name="connsiteX2" fmla="*/ 94775 w 860380"/>
              <a:gd name="connsiteY2" fmla="*/ 165616 h 1285294"/>
              <a:gd name="connsiteX3" fmla="*/ 229458 w 860380"/>
              <a:gd name="connsiteY3" fmla="*/ 20360 h 1285294"/>
              <a:gd name="connsiteX4" fmla="*/ 580264 w 860380"/>
              <a:gd name="connsiteY4" fmla="*/ 9692 h 1285294"/>
              <a:gd name="connsiteX5" fmla="*/ 730442 w 860380"/>
              <a:gd name="connsiteY5" fmla="*/ 165383 h 1285294"/>
              <a:gd name="connsiteX6" fmla="*/ 841141 w 860380"/>
              <a:gd name="connsiteY6" fmla="*/ 975869 h 1285294"/>
              <a:gd name="connsiteX7" fmla="*/ 797210 w 860380"/>
              <a:gd name="connsiteY7" fmla="*/ 1242327 h 1285294"/>
              <a:gd name="connsiteX8" fmla="*/ 248636 w 860380"/>
              <a:gd name="connsiteY8" fmla="*/ 1263375 h 1285294"/>
              <a:gd name="connsiteX9" fmla="*/ 133732 w 860380"/>
              <a:gd name="connsiteY9" fmla="*/ 1026867 h 1285294"/>
              <a:gd name="connsiteX10" fmla="*/ 126588 w 860380"/>
              <a:gd name="connsiteY10" fmla="*/ 612244 h 1285294"/>
              <a:gd name="connsiteX11" fmla="*/ 6097 w 860380"/>
              <a:gd name="connsiteY11" fmla="*/ 679490 h 1285294"/>
              <a:gd name="connsiteX0" fmla="*/ 6097 w 881639"/>
              <a:gd name="connsiteY0" fmla="*/ 679490 h 1286194"/>
              <a:gd name="connsiteX1" fmla="*/ 112491 w 881639"/>
              <a:gd name="connsiteY1" fmla="*/ 477560 h 1286194"/>
              <a:gd name="connsiteX2" fmla="*/ 94775 w 881639"/>
              <a:gd name="connsiteY2" fmla="*/ 165616 h 1286194"/>
              <a:gd name="connsiteX3" fmla="*/ 229458 w 881639"/>
              <a:gd name="connsiteY3" fmla="*/ 20360 h 1286194"/>
              <a:gd name="connsiteX4" fmla="*/ 580264 w 881639"/>
              <a:gd name="connsiteY4" fmla="*/ 9692 h 1286194"/>
              <a:gd name="connsiteX5" fmla="*/ 730442 w 881639"/>
              <a:gd name="connsiteY5" fmla="*/ 165383 h 1286194"/>
              <a:gd name="connsiteX6" fmla="*/ 873260 w 881639"/>
              <a:gd name="connsiteY6" fmla="*/ 958078 h 1286194"/>
              <a:gd name="connsiteX7" fmla="*/ 797210 w 881639"/>
              <a:gd name="connsiteY7" fmla="*/ 1242327 h 1286194"/>
              <a:gd name="connsiteX8" fmla="*/ 248636 w 881639"/>
              <a:gd name="connsiteY8" fmla="*/ 1263375 h 1286194"/>
              <a:gd name="connsiteX9" fmla="*/ 133732 w 881639"/>
              <a:gd name="connsiteY9" fmla="*/ 1026867 h 1286194"/>
              <a:gd name="connsiteX10" fmla="*/ 126588 w 881639"/>
              <a:gd name="connsiteY10" fmla="*/ 612244 h 1286194"/>
              <a:gd name="connsiteX11" fmla="*/ 6097 w 881639"/>
              <a:gd name="connsiteY11" fmla="*/ 679490 h 1286194"/>
              <a:gd name="connsiteX0" fmla="*/ 6216 w 881758"/>
              <a:gd name="connsiteY0" fmla="*/ 679490 h 1286194"/>
              <a:gd name="connsiteX1" fmla="*/ 110067 w 881758"/>
              <a:gd name="connsiteY1" fmla="*/ 369894 h 1286194"/>
              <a:gd name="connsiteX2" fmla="*/ 94894 w 881758"/>
              <a:gd name="connsiteY2" fmla="*/ 165616 h 1286194"/>
              <a:gd name="connsiteX3" fmla="*/ 229577 w 881758"/>
              <a:gd name="connsiteY3" fmla="*/ 20360 h 1286194"/>
              <a:gd name="connsiteX4" fmla="*/ 580383 w 881758"/>
              <a:gd name="connsiteY4" fmla="*/ 9692 h 1286194"/>
              <a:gd name="connsiteX5" fmla="*/ 730561 w 881758"/>
              <a:gd name="connsiteY5" fmla="*/ 165383 h 1286194"/>
              <a:gd name="connsiteX6" fmla="*/ 873379 w 881758"/>
              <a:gd name="connsiteY6" fmla="*/ 958078 h 1286194"/>
              <a:gd name="connsiteX7" fmla="*/ 797329 w 881758"/>
              <a:gd name="connsiteY7" fmla="*/ 1242327 h 1286194"/>
              <a:gd name="connsiteX8" fmla="*/ 248755 w 881758"/>
              <a:gd name="connsiteY8" fmla="*/ 1263375 h 1286194"/>
              <a:gd name="connsiteX9" fmla="*/ 133851 w 881758"/>
              <a:gd name="connsiteY9" fmla="*/ 1026867 h 1286194"/>
              <a:gd name="connsiteX10" fmla="*/ 126707 w 881758"/>
              <a:gd name="connsiteY10" fmla="*/ 612244 h 1286194"/>
              <a:gd name="connsiteX11" fmla="*/ 6216 w 881758"/>
              <a:gd name="connsiteY11" fmla="*/ 679490 h 1286194"/>
              <a:gd name="connsiteX0" fmla="*/ 6216 w 881758"/>
              <a:gd name="connsiteY0" fmla="*/ 679490 h 1286194"/>
              <a:gd name="connsiteX1" fmla="*/ 110067 w 881758"/>
              <a:gd name="connsiteY1" fmla="*/ 369894 h 1286194"/>
              <a:gd name="connsiteX2" fmla="*/ 94894 w 881758"/>
              <a:gd name="connsiteY2" fmla="*/ 165616 h 1286194"/>
              <a:gd name="connsiteX3" fmla="*/ 229577 w 881758"/>
              <a:gd name="connsiteY3" fmla="*/ 20360 h 1286194"/>
              <a:gd name="connsiteX4" fmla="*/ 580383 w 881758"/>
              <a:gd name="connsiteY4" fmla="*/ 9692 h 1286194"/>
              <a:gd name="connsiteX5" fmla="*/ 730561 w 881758"/>
              <a:gd name="connsiteY5" fmla="*/ 165383 h 1286194"/>
              <a:gd name="connsiteX6" fmla="*/ 873379 w 881758"/>
              <a:gd name="connsiteY6" fmla="*/ 958078 h 1286194"/>
              <a:gd name="connsiteX7" fmla="*/ 797329 w 881758"/>
              <a:gd name="connsiteY7" fmla="*/ 1242327 h 1286194"/>
              <a:gd name="connsiteX8" fmla="*/ 248755 w 881758"/>
              <a:gd name="connsiteY8" fmla="*/ 1263375 h 1286194"/>
              <a:gd name="connsiteX9" fmla="*/ 133851 w 881758"/>
              <a:gd name="connsiteY9" fmla="*/ 1026867 h 1286194"/>
              <a:gd name="connsiteX10" fmla="*/ 138858 w 881758"/>
              <a:gd name="connsiteY10" fmla="*/ 503910 h 1286194"/>
              <a:gd name="connsiteX11" fmla="*/ 6216 w 881758"/>
              <a:gd name="connsiteY11" fmla="*/ 679490 h 1286194"/>
              <a:gd name="connsiteX0" fmla="*/ 6961 w 868563"/>
              <a:gd name="connsiteY0" fmla="*/ 538413 h 1286194"/>
              <a:gd name="connsiteX1" fmla="*/ 96872 w 868563"/>
              <a:gd name="connsiteY1" fmla="*/ 369894 h 1286194"/>
              <a:gd name="connsiteX2" fmla="*/ 81699 w 868563"/>
              <a:gd name="connsiteY2" fmla="*/ 165616 h 1286194"/>
              <a:gd name="connsiteX3" fmla="*/ 216382 w 868563"/>
              <a:gd name="connsiteY3" fmla="*/ 20360 h 1286194"/>
              <a:gd name="connsiteX4" fmla="*/ 567188 w 868563"/>
              <a:gd name="connsiteY4" fmla="*/ 9692 h 1286194"/>
              <a:gd name="connsiteX5" fmla="*/ 717366 w 868563"/>
              <a:gd name="connsiteY5" fmla="*/ 165383 h 1286194"/>
              <a:gd name="connsiteX6" fmla="*/ 860184 w 868563"/>
              <a:gd name="connsiteY6" fmla="*/ 958078 h 1286194"/>
              <a:gd name="connsiteX7" fmla="*/ 784134 w 868563"/>
              <a:gd name="connsiteY7" fmla="*/ 1242327 h 1286194"/>
              <a:gd name="connsiteX8" fmla="*/ 235560 w 868563"/>
              <a:gd name="connsiteY8" fmla="*/ 1263375 h 1286194"/>
              <a:gd name="connsiteX9" fmla="*/ 120656 w 868563"/>
              <a:gd name="connsiteY9" fmla="*/ 1026867 h 1286194"/>
              <a:gd name="connsiteX10" fmla="*/ 125663 w 868563"/>
              <a:gd name="connsiteY10" fmla="*/ 503910 h 1286194"/>
              <a:gd name="connsiteX11" fmla="*/ 6961 w 868563"/>
              <a:gd name="connsiteY11" fmla="*/ 538413 h 1286194"/>
              <a:gd name="connsiteX0" fmla="*/ 6961 w 867791"/>
              <a:gd name="connsiteY0" fmla="*/ 538413 h 1312892"/>
              <a:gd name="connsiteX1" fmla="*/ 96872 w 867791"/>
              <a:gd name="connsiteY1" fmla="*/ 369894 h 1312892"/>
              <a:gd name="connsiteX2" fmla="*/ 81699 w 867791"/>
              <a:gd name="connsiteY2" fmla="*/ 165616 h 1312892"/>
              <a:gd name="connsiteX3" fmla="*/ 216382 w 867791"/>
              <a:gd name="connsiteY3" fmla="*/ 20360 h 1312892"/>
              <a:gd name="connsiteX4" fmla="*/ 567188 w 867791"/>
              <a:gd name="connsiteY4" fmla="*/ 9692 h 1312892"/>
              <a:gd name="connsiteX5" fmla="*/ 717366 w 867791"/>
              <a:gd name="connsiteY5" fmla="*/ 165383 h 1312892"/>
              <a:gd name="connsiteX6" fmla="*/ 860184 w 867791"/>
              <a:gd name="connsiteY6" fmla="*/ 958078 h 1312892"/>
              <a:gd name="connsiteX7" fmla="*/ 784134 w 867791"/>
              <a:gd name="connsiteY7" fmla="*/ 1242327 h 1312892"/>
              <a:gd name="connsiteX8" fmla="*/ 256000 w 867791"/>
              <a:gd name="connsiteY8" fmla="*/ 1298372 h 1312892"/>
              <a:gd name="connsiteX9" fmla="*/ 120656 w 867791"/>
              <a:gd name="connsiteY9" fmla="*/ 1026867 h 1312892"/>
              <a:gd name="connsiteX10" fmla="*/ 125663 w 867791"/>
              <a:gd name="connsiteY10" fmla="*/ 503910 h 1312892"/>
              <a:gd name="connsiteX11" fmla="*/ 6961 w 867791"/>
              <a:gd name="connsiteY11" fmla="*/ 538413 h 1312892"/>
              <a:gd name="connsiteX0" fmla="*/ 6961 w 867791"/>
              <a:gd name="connsiteY0" fmla="*/ 538413 h 1313923"/>
              <a:gd name="connsiteX1" fmla="*/ 96872 w 867791"/>
              <a:gd name="connsiteY1" fmla="*/ 369894 h 1313923"/>
              <a:gd name="connsiteX2" fmla="*/ 81699 w 867791"/>
              <a:gd name="connsiteY2" fmla="*/ 165616 h 1313923"/>
              <a:gd name="connsiteX3" fmla="*/ 216382 w 867791"/>
              <a:gd name="connsiteY3" fmla="*/ 20360 h 1313923"/>
              <a:gd name="connsiteX4" fmla="*/ 567188 w 867791"/>
              <a:gd name="connsiteY4" fmla="*/ 9692 h 1313923"/>
              <a:gd name="connsiteX5" fmla="*/ 717366 w 867791"/>
              <a:gd name="connsiteY5" fmla="*/ 165383 h 1313923"/>
              <a:gd name="connsiteX6" fmla="*/ 860184 w 867791"/>
              <a:gd name="connsiteY6" fmla="*/ 958078 h 1313923"/>
              <a:gd name="connsiteX7" fmla="*/ 784134 w 867791"/>
              <a:gd name="connsiteY7" fmla="*/ 1242327 h 1313923"/>
              <a:gd name="connsiteX8" fmla="*/ 256000 w 867791"/>
              <a:gd name="connsiteY8" fmla="*/ 1298372 h 1313923"/>
              <a:gd name="connsiteX9" fmla="*/ 145617 w 867791"/>
              <a:gd name="connsiteY9" fmla="*/ 1012668 h 1313923"/>
              <a:gd name="connsiteX10" fmla="*/ 125663 w 867791"/>
              <a:gd name="connsiteY10" fmla="*/ 503910 h 1313923"/>
              <a:gd name="connsiteX11" fmla="*/ 6961 w 867791"/>
              <a:gd name="connsiteY11" fmla="*/ 538413 h 1313923"/>
              <a:gd name="connsiteX0" fmla="*/ 6961 w 867791"/>
              <a:gd name="connsiteY0" fmla="*/ 538413 h 1310173"/>
              <a:gd name="connsiteX1" fmla="*/ 96872 w 867791"/>
              <a:gd name="connsiteY1" fmla="*/ 369894 h 1310173"/>
              <a:gd name="connsiteX2" fmla="*/ 81699 w 867791"/>
              <a:gd name="connsiteY2" fmla="*/ 165616 h 1310173"/>
              <a:gd name="connsiteX3" fmla="*/ 216382 w 867791"/>
              <a:gd name="connsiteY3" fmla="*/ 20360 h 1310173"/>
              <a:gd name="connsiteX4" fmla="*/ 567188 w 867791"/>
              <a:gd name="connsiteY4" fmla="*/ 9692 h 1310173"/>
              <a:gd name="connsiteX5" fmla="*/ 717366 w 867791"/>
              <a:gd name="connsiteY5" fmla="*/ 165383 h 1310173"/>
              <a:gd name="connsiteX6" fmla="*/ 860184 w 867791"/>
              <a:gd name="connsiteY6" fmla="*/ 958078 h 1310173"/>
              <a:gd name="connsiteX7" fmla="*/ 784134 w 867791"/>
              <a:gd name="connsiteY7" fmla="*/ 1242327 h 1310173"/>
              <a:gd name="connsiteX8" fmla="*/ 256000 w 867791"/>
              <a:gd name="connsiteY8" fmla="*/ 1298372 h 1310173"/>
              <a:gd name="connsiteX9" fmla="*/ 155978 w 867791"/>
              <a:gd name="connsiteY9" fmla="*/ 1064454 h 1310173"/>
              <a:gd name="connsiteX10" fmla="*/ 125663 w 867791"/>
              <a:gd name="connsiteY10" fmla="*/ 503910 h 1310173"/>
              <a:gd name="connsiteX11" fmla="*/ 6961 w 867791"/>
              <a:gd name="connsiteY11" fmla="*/ 538413 h 1310173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9445"/>
              <a:gd name="connsiteX1" fmla="*/ 96872 w 867791"/>
              <a:gd name="connsiteY1" fmla="*/ 369894 h 1309445"/>
              <a:gd name="connsiteX2" fmla="*/ 81699 w 867791"/>
              <a:gd name="connsiteY2" fmla="*/ 165616 h 1309445"/>
              <a:gd name="connsiteX3" fmla="*/ 216382 w 867791"/>
              <a:gd name="connsiteY3" fmla="*/ 20360 h 1309445"/>
              <a:gd name="connsiteX4" fmla="*/ 567188 w 867791"/>
              <a:gd name="connsiteY4" fmla="*/ 9692 h 1309445"/>
              <a:gd name="connsiteX5" fmla="*/ 717366 w 867791"/>
              <a:gd name="connsiteY5" fmla="*/ 165383 h 1309445"/>
              <a:gd name="connsiteX6" fmla="*/ 860184 w 867791"/>
              <a:gd name="connsiteY6" fmla="*/ 958078 h 1309445"/>
              <a:gd name="connsiteX7" fmla="*/ 784134 w 867791"/>
              <a:gd name="connsiteY7" fmla="*/ 1242327 h 1309445"/>
              <a:gd name="connsiteX8" fmla="*/ 256000 w 867791"/>
              <a:gd name="connsiteY8" fmla="*/ 1298372 h 1309445"/>
              <a:gd name="connsiteX9" fmla="*/ 149196 w 867791"/>
              <a:gd name="connsiteY9" fmla="*/ 1074561 h 1309445"/>
              <a:gd name="connsiteX10" fmla="*/ 125663 w 867791"/>
              <a:gd name="connsiteY10" fmla="*/ 503910 h 1309445"/>
              <a:gd name="connsiteX11" fmla="*/ 6961 w 867791"/>
              <a:gd name="connsiteY11" fmla="*/ 538413 h 1309445"/>
              <a:gd name="connsiteX0" fmla="*/ 6961 w 867791"/>
              <a:gd name="connsiteY0" fmla="*/ 538413 h 1306197"/>
              <a:gd name="connsiteX1" fmla="*/ 96872 w 867791"/>
              <a:gd name="connsiteY1" fmla="*/ 369894 h 1306197"/>
              <a:gd name="connsiteX2" fmla="*/ 81699 w 867791"/>
              <a:gd name="connsiteY2" fmla="*/ 165616 h 1306197"/>
              <a:gd name="connsiteX3" fmla="*/ 216382 w 867791"/>
              <a:gd name="connsiteY3" fmla="*/ 20360 h 1306197"/>
              <a:gd name="connsiteX4" fmla="*/ 567188 w 867791"/>
              <a:gd name="connsiteY4" fmla="*/ 9692 h 1306197"/>
              <a:gd name="connsiteX5" fmla="*/ 717366 w 867791"/>
              <a:gd name="connsiteY5" fmla="*/ 165383 h 1306197"/>
              <a:gd name="connsiteX6" fmla="*/ 860184 w 867791"/>
              <a:gd name="connsiteY6" fmla="*/ 958078 h 1306197"/>
              <a:gd name="connsiteX7" fmla="*/ 784134 w 867791"/>
              <a:gd name="connsiteY7" fmla="*/ 1242327 h 1306197"/>
              <a:gd name="connsiteX8" fmla="*/ 256000 w 867791"/>
              <a:gd name="connsiteY8" fmla="*/ 1298372 h 1306197"/>
              <a:gd name="connsiteX9" fmla="*/ 155507 w 867791"/>
              <a:gd name="connsiteY9" fmla="*/ 1120000 h 1306197"/>
              <a:gd name="connsiteX10" fmla="*/ 125663 w 867791"/>
              <a:gd name="connsiteY10" fmla="*/ 503910 h 1306197"/>
              <a:gd name="connsiteX11" fmla="*/ 6961 w 867791"/>
              <a:gd name="connsiteY11" fmla="*/ 538413 h 1306197"/>
              <a:gd name="connsiteX0" fmla="*/ 6961 w 867791"/>
              <a:gd name="connsiteY0" fmla="*/ 541531 h 1309315"/>
              <a:gd name="connsiteX1" fmla="*/ 96872 w 867791"/>
              <a:gd name="connsiteY1" fmla="*/ 373012 h 1309315"/>
              <a:gd name="connsiteX2" fmla="*/ 80003 w 867791"/>
              <a:gd name="connsiteY2" fmla="*/ 139416 h 1309315"/>
              <a:gd name="connsiteX3" fmla="*/ 216382 w 867791"/>
              <a:gd name="connsiteY3" fmla="*/ 23478 h 1309315"/>
              <a:gd name="connsiteX4" fmla="*/ 567188 w 867791"/>
              <a:gd name="connsiteY4" fmla="*/ 12810 h 1309315"/>
              <a:gd name="connsiteX5" fmla="*/ 717366 w 867791"/>
              <a:gd name="connsiteY5" fmla="*/ 168501 h 1309315"/>
              <a:gd name="connsiteX6" fmla="*/ 860184 w 867791"/>
              <a:gd name="connsiteY6" fmla="*/ 961196 h 1309315"/>
              <a:gd name="connsiteX7" fmla="*/ 784134 w 867791"/>
              <a:gd name="connsiteY7" fmla="*/ 1245445 h 1309315"/>
              <a:gd name="connsiteX8" fmla="*/ 256000 w 867791"/>
              <a:gd name="connsiteY8" fmla="*/ 1301490 h 1309315"/>
              <a:gd name="connsiteX9" fmla="*/ 155507 w 867791"/>
              <a:gd name="connsiteY9" fmla="*/ 1123118 h 1309315"/>
              <a:gd name="connsiteX10" fmla="*/ 125663 w 867791"/>
              <a:gd name="connsiteY10" fmla="*/ 507028 h 1309315"/>
              <a:gd name="connsiteX11" fmla="*/ 6961 w 867791"/>
              <a:gd name="connsiteY11" fmla="*/ 541531 h 1309315"/>
              <a:gd name="connsiteX0" fmla="*/ 6961 w 867791"/>
              <a:gd name="connsiteY0" fmla="*/ 541531 h 1309315"/>
              <a:gd name="connsiteX1" fmla="*/ 96872 w 867791"/>
              <a:gd name="connsiteY1" fmla="*/ 373012 h 1309315"/>
              <a:gd name="connsiteX2" fmla="*/ 80003 w 867791"/>
              <a:gd name="connsiteY2" fmla="*/ 139416 h 1309315"/>
              <a:gd name="connsiteX3" fmla="*/ 216382 w 867791"/>
              <a:gd name="connsiteY3" fmla="*/ 23478 h 1309315"/>
              <a:gd name="connsiteX4" fmla="*/ 567188 w 867791"/>
              <a:gd name="connsiteY4" fmla="*/ 12810 h 1309315"/>
              <a:gd name="connsiteX5" fmla="*/ 717366 w 867791"/>
              <a:gd name="connsiteY5" fmla="*/ 168501 h 1309315"/>
              <a:gd name="connsiteX6" fmla="*/ 860184 w 867791"/>
              <a:gd name="connsiteY6" fmla="*/ 961196 h 1309315"/>
              <a:gd name="connsiteX7" fmla="*/ 784134 w 867791"/>
              <a:gd name="connsiteY7" fmla="*/ 1245445 h 1309315"/>
              <a:gd name="connsiteX8" fmla="*/ 256000 w 867791"/>
              <a:gd name="connsiteY8" fmla="*/ 1301490 h 1309315"/>
              <a:gd name="connsiteX9" fmla="*/ 155507 w 867791"/>
              <a:gd name="connsiteY9" fmla="*/ 1123118 h 1309315"/>
              <a:gd name="connsiteX10" fmla="*/ 125663 w 867791"/>
              <a:gd name="connsiteY10" fmla="*/ 507028 h 1309315"/>
              <a:gd name="connsiteX11" fmla="*/ 6961 w 867791"/>
              <a:gd name="connsiteY11" fmla="*/ 541531 h 1309315"/>
              <a:gd name="connsiteX0" fmla="*/ 6961 w 867791"/>
              <a:gd name="connsiteY0" fmla="*/ 539700 h 1307484"/>
              <a:gd name="connsiteX1" fmla="*/ 96872 w 867791"/>
              <a:gd name="connsiteY1" fmla="*/ 371181 h 1307484"/>
              <a:gd name="connsiteX2" fmla="*/ 77366 w 867791"/>
              <a:gd name="connsiteY2" fmla="*/ 91980 h 1307484"/>
              <a:gd name="connsiteX3" fmla="*/ 216382 w 867791"/>
              <a:gd name="connsiteY3" fmla="*/ 21647 h 1307484"/>
              <a:gd name="connsiteX4" fmla="*/ 567188 w 867791"/>
              <a:gd name="connsiteY4" fmla="*/ 10979 h 1307484"/>
              <a:gd name="connsiteX5" fmla="*/ 717366 w 867791"/>
              <a:gd name="connsiteY5" fmla="*/ 166670 h 1307484"/>
              <a:gd name="connsiteX6" fmla="*/ 860184 w 867791"/>
              <a:gd name="connsiteY6" fmla="*/ 959365 h 1307484"/>
              <a:gd name="connsiteX7" fmla="*/ 784134 w 867791"/>
              <a:gd name="connsiteY7" fmla="*/ 1243614 h 1307484"/>
              <a:gd name="connsiteX8" fmla="*/ 256000 w 867791"/>
              <a:gd name="connsiteY8" fmla="*/ 1299659 h 1307484"/>
              <a:gd name="connsiteX9" fmla="*/ 155507 w 867791"/>
              <a:gd name="connsiteY9" fmla="*/ 1121287 h 1307484"/>
              <a:gd name="connsiteX10" fmla="*/ 125663 w 867791"/>
              <a:gd name="connsiteY10" fmla="*/ 505197 h 1307484"/>
              <a:gd name="connsiteX11" fmla="*/ 6961 w 867791"/>
              <a:gd name="connsiteY11" fmla="*/ 539700 h 1307484"/>
              <a:gd name="connsiteX0" fmla="*/ 6961 w 867791"/>
              <a:gd name="connsiteY0" fmla="*/ 550995 h 1318779"/>
              <a:gd name="connsiteX1" fmla="*/ 96872 w 867791"/>
              <a:gd name="connsiteY1" fmla="*/ 382476 h 1318779"/>
              <a:gd name="connsiteX2" fmla="*/ 77366 w 867791"/>
              <a:gd name="connsiteY2" fmla="*/ 103275 h 1318779"/>
              <a:gd name="connsiteX3" fmla="*/ 229757 w 867791"/>
              <a:gd name="connsiteY3" fmla="*/ 9471 h 1318779"/>
              <a:gd name="connsiteX4" fmla="*/ 567188 w 867791"/>
              <a:gd name="connsiteY4" fmla="*/ 22274 h 1318779"/>
              <a:gd name="connsiteX5" fmla="*/ 717366 w 867791"/>
              <a:gd name="connsiteY5" fmla="*/ 177965 h 1318779"/>
              <a:gd name="connsiteX6" fmla="*/ 860184 w 867791"/>
              <a:gd name="connsiteY6" fmla="*/ 970660 h 1318779"/>
              <a:gd name="connsiteX7" fmla="*/ 784134 w 867791"/>
              <a:gd name="connsiteY7" fmla="*/ 1254909 h 1318779"/>
              <a:gd name="connsiteX8" fmla="*/ 256000 w 867791"/>
              <a:gd name="connsiteY8" fmla="*/ 1310954 h 1318779"/>
              <a:gd name="connsiteX9" fmla="*/ 155507 w 867791"/>
              <a:gd name="connsiteY9" fmla="*/ 1132582 h 1318779"/>
              <a:gd name="connsiteX10" fmla="*/ 125663 w 867791"/>
              <a:gd name="connsiteY10" fmla="*/ 516492 h 1318779"/>
              <a:gd name="connsiteX11" fmla="*/ 6961 w 867791"/>
              <a:gd name="connsiteY11" fmla="*/ 550995 h 1318779"/>
              <a:gd name="connsiteX0" fmla="*/ 6961 w 867791"/>
              <a:gd name="connsiteY0" fmla="*/ 560584 h 1328368"/>
              <a:gd name="connsiteX1" fmla="*/ 96872 w 867791"/>
              <a:gd name="connsiteY1" fmla="*/ 392065 h 1328368"/>
              <a:gd name="connsiteX2" fmla="*/ 77366 w 867791"/>
              <a:gd name="connsiteY2" fmla="*/ 112864 h 1328368"/>
              <a:gd name="connsiteX3" fmla="*/ 229757 w 867791"/>
              <a:gd name="connsiteY3" fmla="*/ 19060 h 1328368"/>
              <a:gd name="connsiteX4" fmla="*/ 566246 w 867791"/>
              <a:gd name="connsiteY4" fmla="*/ 15575 h 1328368"/>
              <a:gd name="connsiteX5" fmla="*/ 717366 w 867791"/>
              <a:gd name="connsiteY5" fmla="*/ 187554 h 1328368"/>
              <a:gd name="connsiteX6" fmla="*/ 860184 w 867791"/>
              <a:gd name="connsiteY6" fmla="*/ 980249 h 1328368"/>
              <a:gd name="connsiteX7" fmla="*/ 784134 w 867791"/>
              <a:gd name="connsiteY7" fmla="*/ 1264498 h 1328368"/>
              <a:gd name="connsiteX8" fmla="*/ 256000 w 867791"/>
              <a:gd name="connsiteY8" fmla="*/ 1320543 h 1328368"/>
              <a:gd name="connsiteX9" fmla="*/ 155507 w 867791"/>
              <a:gd name="connsiteY9" fmla="*/ 1142171 h 1328368"/>
              <a:gd name="connsiteX10" fmla="*/ 125663 w 867791"/>
              <a:gd name="connsiteY10" fmla="*/ 526081 h 1328368"/>
              <a:gd name="connsiteX11" fmla="*/ 6961 w 867791"/>
              <a:gd name="connsiteY11" fmla="*/ 560584 h 1328368"/>
              <a:gd name="connsiteX0" fmla="*/ 6961 w 865870"/>
              <a:gd name="connsiteY0" fmla="*/ 560584 h 1328871"/>
              <a:gd name="connsiteX1" fmla="*/ 96872 w 865870"/>
              <a:gd name="connsiteY1" fmla="*/ 392065 h 1328871"/>
              <a:gd name="connsiteX2" fmla="*/ 77366 w 865870"/>
              <a:gd name="connsiteY2" fmla="*/ 112864 h 1328871"/>
              <a:gd name="connsiteX3" fmla="*/ 229757 w 865870"/>
              <a:gd name="connsiteY3" fmla="*/ 19060 h 1328871"/>
              <a:gd name="connsiteX4" fmla="*/ 566246 w 865870"/>
              <a:gd name="connsiteY4" fmla="*/ 15575 h 1328871"/>
              <a:gd name="connsiteX5" fmla="*/ 717366 w 865870"/>
              <a:gd name="connsiteY5" fmla="*/ 187554 h 1328871"/>
              <a:gd name="connsiteX6" fmla="*/ 860184 w 865870"/>
              <a:gd name="connsiteY6" fmla="*/ 980249 h 1328871"/>
              <a:gd name="connsiteX7" fmla="*/ 784134 w 865870"/>
              <a:gd name="connsiteY7" fmla="*/ 1264498 h 1328871"/>
              <a:gd name="connsiteX8" fmla="*/ 314963 w 865870"/>
              <a:gd name="connsiteY8" fmla="*/ 1321127 h 1328871"/>
              <a:gd name="connsiteX9" fmla="*/ 155507 w 865870"/>
              <a:gd name="connsiteY9" fmla="*/ 1142171 h 1328871"/>
              <a:gd name="connsiteX10" fmla="*/ 125663 w 865870"/>
              <a:gd name="connsiteY10" fmla="*/ 526081 h 1328871"/>
              <a:gd name="connsiteX11" fmla="*/ 6961 w 865870"/>
              <a:gd name="connsiteY11" fmla="*/ 560584 h 1328871"/>
              <a:gd name="connsiteX0" fmla="*/ 6961 w 865870"/>
              <a:gd name="connsiteY0" fmla="*/ 560584 h 1328712"/>
              <a:gd name="connsiteX1" fmla="*/ 96872 w 865870"/>
              <a:gd name="connsiteY1" fmla="*/ 392065 h 1328712"/>
              <a:gd name="connsiteX2" fmla="*/ 77366 w 865870"/>
              <a:gd name="connsiteY2" fmla="*/ 112864 h 1328712"/>
              <a:gd name="connsiteX3" fmla="*/ 229757 w 865870"/>
              <a:gd name="connsiteY3" fmla="*/ 19060 h 1328712"/>
              <a:gd name="connsiteX4" fmla="*/ 566246 w 865870"/>
              <a:gd name="connsiteY4" fmla="*/ 15575 h 1328712"/>
              <a:gd name="connsiteX5" fmla="*/ 717366 w 865870"/>
              <a:gd name="connsiteY5" fmla="*/ 187554 h 1328712"/>
              <a:gd name="connsiteX6" fmla="*/ 860184 w 865870"/>
              <a:gd name="connsiteY6" fmla="*/ 980249 h 1328712"/>
              <a:gd name="connsiteX7" fmla="*/ 784134 w 865870"/>
              <a:gd name="connsiteY7" fmla="*/ 1264498 h 1328712"/>
              <a:gd name="connsiteX8" fmla="*/ 314963 w 865870"/>
              <a:gd name="connsiteY8" fmla="*/ 1321127 h 1328712"/>
              <a:gd name="connsiteX9" fmla="*/ 177736 w 865870"/>
              <a:gd name="connsiteY9" fmla="*/ 1144426 h 1328712"/>
              <a:gd name="connsiteX10" fmla="*/ 125663 w 865870"/>
              <a:gd name="connsiteY10" fmla="*/ 526081 h 1328712"/>
              <a:gd name="connsiteX11" fmla="*/ 6961 w 865870"/>
              <a:gd name="connsiteY11" fmla="*/ 560584 h 1328712"/>
              <a:gd name="connsiteX0" fmla="*/ 6961 w 864913"/>
              <a:gd name="connsiteY0" fmla="*/ 560584 h 1327274"/>
              <a:gd name="connsiteX1" fmla="*/ 96872 w 864913"/>
              <a:gd name="connsiteY1" fmla="*/ 392065 h 1327274"/>
              <a:gd name="connsiteX2" fmla="*/ 77366 w 864913"/>
              <a:gd name="connsiteY2" fmla="*/ 112864 h 1327274"/>
              <a:gd name="connsiteX3" fmla="*/ 229757 w 864913"/>
              <a:gd name="connsiteY3" fmla="*/ 19060 h 1327274"/>
              <a:gd name="connsiteX4" fmla="*/ 566246 w 864913"/>
              <a:gd name="connsiteY4" fmla="*/ 15575 h 1327274"/>
              <a:gd name="connsiteX5" fmla="*/ 717366 w 864913"/>
              <a:gd name="connsiteY5" fmla="*/ 187554 h 1327274"/>
              <a:gd name="connsiteX6" fmla="*/ 860184 w 864913"/>
              <a:gd name="connsiteY6" fmla="*/ 980249 h 1327274"/>
              <a:gd name="connsiteX7" fmla="*/ 784134 w 864913"/>
              <a:gd name="connsiteY7" fmla="*/ 1264498 h 1327274"/>
              <a:gd name="connsiteX8" fmla="*/ 351698 w 864913"/>
              <a:gd name="connsiteY8" fmla="*/ 1319456 h 1327274"/>
              <a:gd name="connsiteX9" fmla="*/ 177736 w 864913"/>
              <a:gd name="connsiteY9" fmla="*/ 1144426 h 1327274"/>
              <a:gd name="connsiteX10" fmla="*/ 125663 w 864913"/>
              <a:gd name="connsiteY10" fmla="*/ 526081 h 1327274"/>
              <a:gd name="connsiteX11" fmla="*/ 6961 w 864913"/>
              <a:gd name="connsiteY11" fmla="*/ 560584 h 1327274"/>
              <a:gd name="connsiteX0" fmla="*/ 6961 w 878410"/>
              <a:gd name="connsiteY0" fmla="*/ 560584 h 1325203"/>
              <a:gd name="connsiteX1" fmla="*/ 96872 w 878410"/>
              <a:gd name="connsiteY1" fmla="*/ 392065 h 1325203"/>
              <a:gd name="connsiteX2" fmla="*/ 77366 w 878410"/>
              <a:gd name="connsiteY2" fmla="*/ 112864 h 1325203"/>
              <a:gd name="connsiteX3" fmla="*/ 229757 w 878410"/>
              <a:gd name="connsiteY3" fmla="*/ 19060 h 1325203"/>
              <a:gd name="connsiteX4" fmla="*/ 566246 w 878410"/>
              <a:gd name="connsiteY4" fmla="*/ 15575 h 1325203"/>
              <a:gd name="connsiteX5" fmla="*/ 717366 w 878410"/>
              <a:gd name="connsiteY5" fmla="*/ 187554 h 1325203"/>
              <a:gd name="connsiteX6" fmla="*/ 860184 w 878410"/>
              <a:gd name="connsiteY6" fmla="*/ 980249 h 1325203"/>
              <a:gd name="connsiteX7" fmla="*/ 819942 w 878410"/>
              <a:gd name="connsiteY7" fmla="*/ 1254587 h 1325203"/>
              <a:gd name="connsiteX8" fmla="*/ 351698 w 878410"/>
              <a:gd name="connsiteY8" fmla="*/ 1319456 h 1325203"/>
              <a:gd name="connsiteX9" fmla="*/ 177736 w 878410"/>
              <a:gd name="connsiteY9" fmla="*/ 1144426 h 1325203"/>
              <a:gd name="connsiteX10" fmla="*/ 125663 w 878410"/>
              <a:gd name="connsiteY10" fmla="*/ 526081 h 1325203"/>
              <a:gd name="connsiteX11" fmla="*/ 6961 w 878410"/>
              <a:gd name="connsiteY11" fmla="*/ 560584 h 1325203"/>
              <a:gd name="connsiteX0" fmla="*/ 6961 w 879480"/>
              <a:gd name="connsiteY0" fmla="*/ 560584 h 1324478"/>
              <a:gd name="connsiteX1" fmla="*/ 96872 w 879480"/>
              <a:gd name="connsiteY1" fmla="*/ 392065 h 1324478"/>
              <a:gd name="connsiteX2" fmla="*/ 77366 w 879480"/>
              <a:gd name="connsiteY2" fmla="*/ 112864 h 1324478"/>
              <a:gd name="connsiteX3" fmla="*/ 229757 w 879480"/>
              <a:gd name="connsiteY3" fmla="*/ 19060 h 1324478"/>
              <a:gd name="connsiteX4" fmla="*/ 566246 w 879480"/>
              <a:gd name="connsiteY4" fmla="*/ 15575 h 1324478"/>
              <a:gd name="connsiteX5" fmla="*/ 717366 w 879480"/>
              <a:gd name="connsiteY5" fmla="*/ 187554 h 1324478"/>
              <a:gd name="connsiteX6" fmla="*/ 861931 w 879480"/>
              <a:gd name="connsiteY6" fmla="*/ 1026005 h 1324478"/>
              <a:gd name="connsiteX7" fmla="*/ 819942 w 879480"/>
              <a:gd name="connsiteY7" fmla="*/ 1254587 h 1324478"/>
              <a:gd name="connsiteX8" fmla="*/ 351698 w 879480"/>
              <a:gd name="connsiteY8" fmla="*/ 1319456 h 1324478"/>
              <a:gd name="connsiteX9" fmla="*/ 177736 w 879480"/>
              <a:gd name="connsiteY9" fmla="*/ 1144426 h 1324478"/>
              <a:gd name="connsiteX10" fmla="*/ 125663 w 879480"/>
              <a:gd name="connsiteY10" fmla="*/ 526081 h 1324478"/>
              <a:gd name="connsiteX11" fmla="*/ 6961 w 879480"/>
              <a:gd name="connsiteY11" fmla="*/ 560584 h 1324478"/>
              <a:gd name="connsiteX0" fmla="*/ 6961 w 864502"/>
              <a:gd name="connsiteY0" fmla="*/ 560584 h 1326578"/>
              <a:gd name="connsiteX1" fmla="*/ 96872 w 864502"/>
              <a:gd name="connsiteY1" fmla="*/ 392065 h 1326578"/>
              <a:gd name="connsiteX2" fmla="*/ 77366 w 864502"/>
              <a:gd name="connsiteY2" fmla="*/ 112864 h 1326578"/>
              <a:gd name="connsiteX3" fmla="*/ 229757 w 864502"/>
              <a:gd name="connsiteY3" fmla="*/ 19060 h 1326578"/>
              <a:gd name="connsiteX4" fmla="*/ 566246 w 864502"/>
              <a:gd name="connsiteY4" fmla="*/ 15575 h 1326578"/>
              <a:gd name="connsiteX5" fmla="*/ 717366 w 864502"/>
              <a:gd name="connsiteY5" fmla="*/ 187554 h 1326578"/>
              <a:gd name="connsiteX6" fmla="*/ 861931 w 864502"/>
              <a:gd name="connsiteY6" fmla="*/ 1026005 h 1326578"/>
              <a:gd name="connsiteX7" fmla="*/ 773212 w 864502"/>
              <a:gd name="connsiteY7" fmla="*/ 1266151 h 1326578"/>
              <a:gd name="connsiteX8" fmla="*/ 351698 w 864502"/>
              <a:gd name="connsiteY8" fmla="*/ 1319456 h 1326578"/>
              <a:gd name="connsiteX9" fmla="*/ 177736 w 864502"/>
              <a:gd name="connsiteY9" fmla="*/ 1144426 h 1326578"/>
              <a:gd name="connsiteX10" fmla="*/ 125663 w 864502"/>
              <a:gd name="connsiteY10" fmla="*/ 526081 h 1326578"/>
              <a:gd name="connsiteX11" fmla="*/ 6961 w 864502"/>
              <a:gd name="connsiteY11" fmla="*/ 560584 h 1326578"/>
              <a:gd name="connsiteX0" fmla="*/ 6961 w 864110"/>
              <a:gd name="connsiteY0" fmla="*/ 560584 h 1331877"/>
              <a:gd name="connsiteX1" fmla="*/ 96872 w 864110"/>
              <a:gd name="connsiteY1" fmla="*/ 392065 h 1331877"/>
              <a:gd name="connsiteX2" fmla="*/ 77366 w 864110"/>
              <a:gd name="connsiteY2" fmla="*/ 112864 h 1331877"/>
              <a:gd name="connsiteX3" fmla="*/ 229757 w 864110"/>
              <a:gd name="connsiteY3" fmla="*/ 19060 h 1331877"/>
              <a:gd name="connsiteX4" fmla="*/ 566246 w 864110"/>
              <a:gd name="connsiteY4" fmla="*/ 15575 h 1331877"/>
              <a:gd name="connsiteX5" fmla="*/ 717366 w 864110"/>
              <a:gd name="connsiteY5" fmla="*/ 187554 h 1331877"/>
              <a:gd name="connsiteX6" fmla="*/ 861931 w 864110"/>
              <a:gd name="connsiteY6" fmla="*/ 1026005 h 1331877"/>
              <a:gd name="connsiteX7" fmla="*/ 773212 w 864110"/>
              <a:gd name="connsiteY7" fmla="*/ 1266151 h 1331877"/>
              <a:gd name="connsiteX8" fmla="*/ 386884 w 864110"/>
              <a:gd name="connsiteY8" fmla="*/ 1325422 h 1331877"/>
              <a:gd name="connsiteX9" fmla="*/ 177736 w 864110"/>
              <a:gd name="connsiteY9" fmla="*/ 1144426 h 1331877"/>
              <a:gd name="connsiteX10" fmla="*/ 125663 w 864110"/>
              <a:gd name="connsiteY10" fmla="*/ 526081 h 1331877"/>
              <a:gd name="connsiteX11" fmla="*/ 6961 w 864110"/>
              <a:gd name="connsiteY11" fmla="*/ 560584 h 1331877"/>
              <a:gd name="connsiteX0" fmla="*/ 6961 w 864110"/>
              <a:gd name="connsiteY0" fmla="*/ 560584 h 1332354"/>
              <a:gd name="connsiteX1" fmla="*/ 96872 w 864110"/>
              <a:gd name="connsiteY1" fmla="*/ 392065 h 1332354"/>
              <a:gd name="connsiteX2" fmla="*/ 77366 w 864110"/>
              <a:gd name="connsiteY2" fmla="*/ 112864 h 1332354"/>
              <a:gd name="connsiteX3" fmla="*/ 229757 w 864110"/>
              <a:gd name="connsiteY3" fmla="*/ 19060 h 1332354"/>
              <a:gd name="connsiteX4" fmla="*/ 566246 w 864110"/>
              <a:gd name="connsiteY4" fmla="*/ 15575 h 1332354"/>
              <a:gd name="connsiteX5" fmla="*/ 717366 w 864110"/>
              <a:gd name="connsiteY5" fmla="*/ 187554 h 1332354"/>
              <a:gd name="connsiteX6" fmla="*/ 861931 w 864110"/>
              <a:gd name="connsiteY6" fmla="*/ 1026005 h 1332354"/>
              <a:gd name="connsiteX7" fmla="*/ 773212 w 864110"/>
              <a:gd name="connsiteY7" fmla="*/ 1266151 h 1332354"/>
              <a:gd name="connsiteX8" fmla="*/ 386884 w 864110"/>
              <a:gd name="connsiteY8" fmla="*/ 1325422 h 1332354"/>
              <a:gd name="connsiteX9" fmla="*/ 197485 w 864110"/>
              <a:gd name="connsiteY9" fmla="*/ 1137282 h 1332354"/>
              <a:gd name="connsiteX10" fmla="*/ 125663 w 864110"/>
              <a:gd name="connsiteY10" fmla="*/ 526081 h 1332354"/>
              <a:gd name="connsiteX11" fmla="*/ 6961 w 864110"/>
              <a:gd name="connsiteY11" fmla="*/ 560584 h 1332354"/>
              <a:gd name="connsiteX0" fmla="*/ 6961 w 864110"/>
              <a:gd name="connsiteY0" fmla="*/ 560674 h 1332444"/>
              <a:gd name="connsiteX1" fmla="*/ 96872 w 864110"/>
              <a:gd name="connsiteY1" fmla="*/ 392155 h 1332444"/>
              <a:gd name="connsiteX2" fmla="*/ 79552 w 864110"/>
              <a:gd name="connsiteY2" fmla="*/ 114810 h 1332444"/>
              <a:gd name="connsiteX3" fmla="*/ 229757 w 864110"/>
              <a:gd name="connsiteY3" fmla="*/ 19150 h 1332444"/>
              <a:gd name="connsiteX4" fmla="*/ 566246 w 864110"/>
              <a:gd name="connsiteY4" fmla="*/ 15665 h 1332444"/>
              <a:gd name="connsiteX5" fmla="*/ 717366 w 864110"/>
              <a:gd name="connsiteY5" fmla="*/ 187644 h 1332444"/>
              <a:gd name="connsiteX6" fmla="*/ 861931 w 864110"/>
              <a:gd name="connsiteY6" fmla="*/ 1026095 h 1332444"/>
              <a:gd name="connsiteX7" fmla="*/ 773212 w 864110"/>
              <a:gd name="connsiteY7" fmla="*/ 1266241 h 1332444"/>
              <a:gd name="connsiteX8" fmla="*/ 386884 w 864110"/>
              <a:gd name="connsiteY8" fmla="*/ 1325512 h 1332444"/>
              <a:gd name="connsiteX9" fmla="*/ 197485 w 864110"/>
              <a:gd name="connsiteY9" fmla="*/ 1137372 h 1332444"/>
              <a:gd name="connsiteX10" fmla="*/ 125663 w 864110"/>
              <a:gd name="connsiteY10" fmla="*/ 526171 h 1332444"/>
              <a:gd name="connsiteX11" fmla="*/ 6961 w 864110"/>
              <a:gd name="connsiteY11" fmla="*/ 560674 h 1332444"/>
              <a:gd name="connsiteX0" fmla="*/ 8576 w 843625"/>
              <a:gd name="connsiteY0" fmla="*/ 550409 h 1332444"/>
              <a:gd name="connsiteX1" fmla="*/ 76387 w 843625"/>
              <a:gd name="connsiteY1" fmla="*/ 392155 h 1332444"/>
              <a:gd name="connsiteX2" fmla="*/ 59067 w 843625"/>
              <a:gd name="connsiteY2" fmla="*/ 114810 h 1332444"/>
              <a:gd name="connsiteX3" fmla="*/ 209272 w 843625"/>
              <a:gd name="connsiteY3" fmla="*/ 19150 h 1332444"/>
              <a:gd name="connsiteX4" fmla="*/ 545761 w 843625"/>
              <a:gd name="connsiteY4" fmla="*/ 15665 h 1332444"/>
              <a:gd name="connsiteX5" fmla="*/ 696881 w 843625"/>
              <a:gd name="connsiteY5" fmla="*/ 187644 h 1332444"/>
              <a:gd name="connsiteX6" fmla="*/ 841446 w 843625"/>
              <a:gd name="connsiteY6" fmla="*/ 1026095 h 1332444"/>
              <a:gd name="connsiteX7" fmla="*/ 752727 w 843625"/>
              <a:gd name="connsiteY7" fmla="*/ 1266241 h 1332444"/>
              <a:gd name="connsiteX8" fmla="*/ 366399 w 843625"/>
              <a:gd name="connsiteY8" fmla="*/ 1325512 h 1332444"/>
              <a:gd name="connsiteX9" fmla="*/ 177000 w 843625"/>
              <a:gd name="connsiteY9" fmla="*/ 1137372 h 1332444"/>
              <a:gd name="connsiteX10" fmla="*/ 105178 w 843625"/>
              <a:gd name="connsiteY10" fmla="*/ 526171 h 1332444"/>
              <a:gd name="connsiteX11" fmla="*/ 8576 w 843625"/>
              <a:gd name="connsiteY11" fmla="*/ 550409 h 1332444"/>
              <a:gd name="connsiteX0" fmla="*/ 8576 w 843625"/>
              <a:gd name="connsiteY0" fmla="*/ 550409 h 1332444"/>
              <a:gd name="connsiteX1" fmla="*/ 76387 w 843625"/>
              <a:gd name="connsiteY1" fmla="*/ 392155 h 1332444"/>
              <a:gd name="connsiteX2" fmla="*/ 59067 w 843625"/>
              <a:gd name="connsiteY2" fmla="*/ 114810 h 1332444"/>
              <a:gd name="connsiteX3" fmla="*/ 209272 w 843625"/>
              <a:gd name="connsiteY3" fmla="*/ 19150 h 1332444"/>
              <a:gd name="connsiteX4" fmla="*/ 545761 w 843625"/>
              <a:gd name="connsiteY4" fmla="*/ 15665 h 1332444"/>
              <a:gd name="connsiteX5" fmla="*/ 696881 w 843625"/>
              <a:gd name="connsiteY5" fmla="*/ 187644 h 1332444"/>
              <a:gd name="connsiteX6" fmla="*/ 841446 w 843625"/>
              <a:gd name="connsiteY6" fmla="*/ 1026095 h 1332444"/>
              <a:gd name="connsiteX7" fmla="*/ 752727 w 843625"/>
              <a:gd name="connsiteY7" fmla="*/ 1266241 h 1332444"/>
              <a:gd name="connsiteX8" fmla="*/ 366399 w 843625"/>
              <a:gd name="connsiteY8" fmla="*/ 1325512 h 1332444"/>
              <a:gd name="connsiteX9" fmla="*/ 177000 w 843625"/>
              <a:gd name="connsiteY9" fmla="*/ 1137372 h 1332444"/>
              <a:gd name="connsiteX10" fmla="*/ 105178 w 843625"/>
              <a:gd name="connsiteY10" fmla="*/ 526171 h 1332444"/>
              <a:gd name="connsiteX11" fmla="*/ 8576 w 843625"/>
              <a:gd name="connsiteY11" fmla="*/ 550409 h 1332444"/>
              <a:gd name="connsiteX0" fmla="*/ 8576 w 843625"/>
              <a:gd name="connsiteY0" fmla="*/ 550409 h 1332528"/>
              <a:gd name="connsiteX1" fmla="*/ 76387 w 843625"/>
              <a:gd name="connsiteY1" fmla="*/ 392155 h 1332528"/>
              <a:gd name="connsiteX2" fmla="*/ 59067 w 843625"/>
              <a:gd name="connsiteY2" fmla="*/ 114810 h 1332528"/>
              <a:gd name="connsiteX3" fmla="*/ 209272 w 843625"/>
              <a:gd name="connsiteY3" fmla="*/ 19150 h 1332528"/>
              <a:gd name="connsiteX4" fmla="*/ 545761 w 843625"/>
              <a:gd name="connsiteY4" fmla="*/ 15665 h 1332528"/>
              <a:gd name="connsiteX5" fmla="*/ 696881 w 843625"/>
              <a:gd name="connsiteY5" fmla="*/ 187644 h 1332528"/>
              <a:gd name="connsiteX6" fmla="*/ 841446 w 843625"/>
              <a:gd name="connsiteY6" fmla="*/ 1026095 h 1332528"/>
              <a:gd name="connsiteX7" fmla="*/ 752727 w 843625"/>
              <a:gd name="connsiteY7" fmla="*/ 1266241 h 1332528"/>
              <a:gd name="connsiteX8" fmla="*/ 366399 w 843625"/>
              <a:gd name="connsiteY8" fmla="*/ 1325512 h 1332528"/>
              <a:gd name="connsiteX9" fmla="*/ 184643 w 843625"/>
              <a:gd name="connsiteY9" fmla="*/ 1136120 h 1332528"/>
              <a:gd name="connsiteX10" fmla="*/ 105178 w 843625"/>
              <a:gd name="connsiteY10" fmla="*/ 526171 h 1332528"/>
              <a:gd name="connsiteX11" fmla="*/ 8576 w 843625"/>
              <a:gd name="connsiteY11" fmla="*/ 550409 h 1332528"/>
              <a:gd name="connsiteX0" fmla="*/ 8576 w 843404"/>
              <a:gd name="connsiteY0" fmla="*/ 550409 h 1327013"/>
              <a:gd name="connsiteX1" fmla="*/ 76387 w 843404"/>
              <a:gd name="connsiteY1" fmla="*/ 392155 h 1327013"/>
              <a:gd name="connsiteX2" fmla="*/ 59067 w 843404"/>
              <a:gd name="connsiteY2" fmla="*/ 114810 h 1327013"/>
              <a:gd name="connsiteX3" fmla="*/ 209272 w 843404"/>
              <a:gd name="connsiteY3" fmla="*/ 19150 h 1327013"/>
              <a:gd name="connsiteX4" fmla="*/ 545761 w 843404"/>
              <a:gd name="connsiteY4" fmla="*/ 15665 h 1327013"/>
              <a:gd name="connsiteX5" fmla="*/ 696881 w 843404"/>
              <a:gd name="connsiteY5" fmla="*/ 187644 h 1327013"/>
              <a:gd name="connsiteX6" fmla="*/ 841446 w 843404"/>
              <a:gd name="connsiteY6" fmla="*/ 1026095 h 1327013"/>
              <a:gd name="connsiteX7" fmla="*/ 752727 w 843404"/>
              <a:gd name="connsiteY7" fmla="*/ 1266241 h 1327013"/>
              <a:gd name="connsiteX8" fmla="*/ 390961 w 843404"/>
              <a:gd name="connsiteY8" fmla="*/ 1319274 h 1327013"/>
              <a:gd name="connsiteX9" fmla="*/ 184643 w 843404"/>
              <a:gd name="connsiteY9" fmla="*/ 1136120 h 1327013"/>
              <a:gd name="connsiteX10" fmla="*/ 105178 w 843404"/>
              <a:gd name="connsiteY10" fmla="*/ 526171 h 1327013"/>
              <a:gd name="connsiteX11" fmla="*/ 8576 w 843404"/>
              <a:gd name="connsiteY11" fmla="*/ 550409 h 1327013"/>
              <a:gd name="connsiteX0" fmla="*/ 8576 w 843404"/>
              <a:gd name="connsiteY0" fmla="*/ 567995 h 1344599"/>
              <a:gd name="connsiteX1" fmla="*/ 76387 w 843404"/>
              <a:gd name="connsiteY1" fmla="*/ 409741 h 1344599"/>
              <a:gd name="connsiteX2" fmla="*/ 59067 w 843404"/>
              <a:gd name="connsiteY2" fmla="*/ 132396 h 1344599"/>
              <a:gd name="connsiteX3" fmla="*/ 262200 w 843404"/>
              <a:gd name="connsiteY3" fmla="*/ 8133 h 1344599"/>
              <a:gd name="connsiteX4" fmla="*/ 545761 w 843404"/>
              <a:gd name="connsiteY4" fmla="*/ 33251 h 1344599"/>
              <a:gd name="connsiteX5" fmla="*/ 696881 w 843404"/>
              <a:gd name="connsiteY5" fmla="*/ 205230 h 1344599"/>
              <a:gd name="connsiteX6" fmla="*/ 841446 w 843404"/>
              <a:gd name="connsiteY6" fmla="*/ 1043681 h 1344599"/>
              <a:gd name="connsiteX7" fmla="*/ 752727 w 843404"/>
              <a:gd name="connsiteY7" fmla="*/ 1283827 h 1344599"/>
              <a:gd name="connsiteX8" fmla="*/ 390961 w 843404"/>
              <a:gd name="connsiteY8" fmla="*/ 1336860 h 1344599"/>
              <a:gd name="connsiteX9" fmla="*/ 184643 w 843404"/>
              <a:gd name="connsiteY9" fmla="*/ 1153706 h 1344599"/>
              <a:gd name="connsiteX10" fmla="*/ 105178 w 843404"/>
              <a:gd name="connsiteY10" fmla="*/ 543757 h 1344599"/>
              <a:gd name="connsiteX11" fmla="*/ 8576 w 843404"/>
              <a:gd name="connsiteY11" fmla="*/ 567995 h 1344599"/>
              <a:gd name="connsiteX0" fmla="*/ 8576 w 843404"/>
              <a:gd name="connsiteY0" fmla="*/ 567509 h 1344113"/>
              <a:gd name="connsiteX1" fmla="*/ 76387 w 843404"/>
              <a:gd name="connsiteY1" fmla="*/ 409255 h 1344113"/>
              <a:gd name="connsiteX2" fmla="*/ 99190 w 843404"/>
              <a:gd name="connsiteY2" fmla="*/ 125338 h 1344113"/>
              <a:gd name="connsiteX3" fmla="*/ 262200 w 843404"/>
              <a:gd name="connsiteY3" fmla="*/ 7647 h 1344113"/>
              <a:gd name="connsiteX4" fmla="*/ 545761 w 843404"/>
              <a:gd name="connsiteY4" fmla="*/ 32765 h 1344113"/>
              <a:gd name="connsiteX5" fmla="*/ 696881 w 843404"/>
              <a:gd name="connsiteY5" fmla="*/ 204744 h 1344113"/>
              <a:gd name="connsiteX6" fmla="*/ 841446 w 843404"/>
              <a:gd name="connsiteY6" fmla="*/ 1043195 h 1344113"/>
              <a:gd name="connsiteX7" fmla="*/ 752727 w 843404"/>
              <a:gd name="connsiteY7" fmla="*/ 1283341 h 1344113"/>
              <a:gd name="connsiteX8" fmla="*/ 390961 w 843404"/>
              <a:gd name="connsiteY8" fmla="*/ 1336374 h 1344113"/>
              <a:gd name="connsiteX9" fmla="*/ 184643 w 843404"/>
              <a:gd name="connsiteY9" fmla="*/ 1153220 h 1344113"/>
              <a:gd name="connsiteX10" fmla="*/ 105178 w 843404"/>
              <a:gd name="connsiteY10" fmla="*/ 543271 h 1344113"/>
              <a:gd name="connsiteX11" fmla="*/ 8576 w 843404"/>
              <a:gd name="connsiteY11" fmla="*/ 567509 h 1344113"/>
              <a:gd name="connsiteX0" fmla="*/ 8576 w 843404"/>
              <a:gd name="connsiteY0" fmla="*/ 566478 h 1343082"/>
              <a:gd name="connsiteX1" fmla="*/ 76387 w 843404"/>
              <a:gd name="connsiteY1" fmla="*/ 408224 h 1343082"/>
              <a:gd name="connsiteX2" fmla="*/ 99190 w 843404"/>
              <a:gd name="connsiteY2" fmla="*/ 124307 h 1343082"/>
              <a:gd name="connsiteX3" fmla="*/ 262200 w 843404"/>
              <a:gd name="connsiteY3" fmla="*/ 6616 h 1343082"/>
              <a:gd name="connsiteX4" fmla="*/ 579343 w 843404"/>
              <a:gd name="connsiteY4" fmla="*/ 35092 h 1343082"/>
              <a:gd name="connsiteX5" fmla="*/ 696881 w 843404"/>
              <a:gd name="connsiteY5" fmla="*/ 203713 h 1343082"/>
              <a:gd name="connsiteX6" fmla="*/ 841446 w 843404"/>
              <a:gd name="connsiteY6" fmla="*/ 1042164 h 1343082"/>
              <a:gd name="connsiteX7" fmla="*/ 752727 w 843404"/>
              <a:gd name="connsiteY7" fmla="*/ 1282310 h 1343082"/>
              <a:gd name="connsiteX8" fmla="*/ 390961 w 843404"/>
              <a:gd name="connsiteY8" fmla="*/ 1335343 h 1343082"/>
              <a:gd name="connsiteX9" fmla="*/ 184643 w 843404"/>
              <a:gd name="connsiteY9" fmla="*/ 1152189 h 1343082"/>
              <a:gd name="connsiteX10" fmla="*/ 105178 w 843404"/>
              <a:gd name="connsiteY10" fmla="*/ 542240 h 1343082"/>
              <a:gd name="connsiteX11" fmla="*/ 8576 w 843404"/>
              <a:gd name="connsiteY11" fmla="*/ 566478 h 1343082"/>
              <a:gd name="connsiteX0" fmla="*/ 8576 w 843404"/>
              <a:gd name="connsiteY0" fmla="*/ 580816 h 1357420"/>
              <a:gd name="connsiteX1" fmla="*/ 76387 w 843404"/>
              <a:gd name="connsiteY1" fmla="*/ 422562 h 1357420"/>
              <a:gd name="connsiteX2" fmla="*/ 99190 w 843404"/>
              <a:gd name="connsiteY2" fmla="*/ 138645 h 1357420"/>
              <a:gd name="connsiteX3" fmla="*/ 308863 w 843404"/>
              <a:gd name="connsiteY3" fmla="*/ 4451 h 1357420"/>
              <a:gd name="connsiteX4" fmla="*/ 579343 w 843404"/>
              <a:gd name="connsiteY4" fmla="*/ 49430 h 1357420"/>
              <a:gd name="connsiteX5" fmla="*/ 696881 w 843404"/>
              <a:gd name="connsiteY5" fmla="*/ 218051 h 1357420"/>
              <a:gd name="connsiteX6" fmla="*/ 841446 w 843404"/>
              <a:gd name="connsiteY6" fmla="*/ 1056502 h 1357420"/>
              <a:gd name="connsiteX7" fmla="*/ 752727 w 843404"/>
              <a:gd name="connsiteY7" fmla="*/ 1296648 h 1357420"/>
              <a:gd name="connsiteX8" fmla="*/ 390961 w 843404"/>
              <a:gd name="connsiteY8" fmla="*/ 1349681 h 1357420"/>
              <a:gd name="connsiteX9" fmla="*/ 184643 w 843404"/>
              <a:gd name="connsiteY9" fmla="*/ 1166527 h 1357420"/>
              <a:gd name="connsiteX10" fmla="*/ 105178 w 843404"/>
              <a:gd name="connsiteY10" fmla="*/ 556578 h 1357420"/>
              <a:gd name="connsiteX11" fmla="*/ 8576 w 843404"/>
              <a:gd name="connsiteY11" fmla="*/ 580816 h 1357420"/>
              <a:gd name="connsiteX0" fmla="*/ 8576 w 842535"/>
              <a:gd name="connsiteY0" fmla="*/ 580879 h 1357483"/>
              <a:gd name="connsiteX1" fmla="*/ 76387 w 842535"/>
              <a:gd name="connsiteY1" fmla="*/ 422625 h 1357483"/>
              <a:gd name="connsiteX2" fmla="*/ 99190 w 842535"/>
              <a:gd name="connsiteY2" fmla="*/ 138708 h 1357483"/>
              <a:gd name="connsiteX3" fmla="*/ 308863 w 842535"/>
              <a:gd name="connsiteY3" fmla="*/ 4514 h 1357483"/>
              <a:gd name="connsiteX4" fmla="*/ 579343 w 842535"/>
              <a:gd name="connsiteY4" fmla="*/ 49493 h 1357483"/>
              <a:gd name="connsiteX5" fmla="*/ 714903 w 842535"/>
              <a:gd name="connsiteY5" fmla="*/ 221806 h 1357483"/>
              <a:gd name="connsiteX6" fmla="*/ 841446 w 842535"/>
              <a:gd name="connsiteY6" fmla="*/ 1056565 h 1357483"/>
              <a:gd name="connsiteX7" fmla="*/ 752727 w 842535"/>
              <a:gd name="connsiteY7" fmla="*/ 1296711 h 1357483"/>
              <a:gd name="connsiteX8" fmla="*/ 390961 w 842535"/>
              <a:gd name="connsiteY8" fmla="*/ 1349744 h 1357483"/>
              <a:gd name="connsiteX9" fmla="*/ 184643 w 842535"/>
              <a:gd name="connsiteY9" fmla="*/ 1166590 h 1357483"/>
              <a:gd name="connsiteX10" fmla="*/ 105178 w 842535"/>
              <a:gd name="connsiteY10" fmla="*/ 556641 h 1357483"/>
              <a:gd name="connsiteX11" fmla="*/ 8576 w 842535"/>
              <a:gd name="connsiteY11" fmla="*/ 580879 h 1357483"/>
              <a:gd name="connsiteX0" fmla="*/ 8576 w 842535"/>
              <a:gd name="connsiteY0" fmla="*/ 577971 h 1354575"/>
              <a:gd name="connsiteX1" fmla="*/ 76387 w 842535"/>
              <a:gd name="connsiteY1" fmla="*/ 419717 h 1354575"/>
              <a:gd name="connsiteX2" fmla="*/ 99190 w 842535"/>
              <a:gd name="connsiteY2" fmla="*/ 135800 h 1354575"/>
              <a:gd name="connsiteX3" fmla="*/ 308863 w 842535"/>
              <a:gd name="connsiteY3" fmla="*/ 1606 h 1354575"/>
              <a:gd name="connsiteX4" fmla="*/ 714903 w 842535"/>
              <a:gd name="connsiteY4" fmla="*/ 218898 h 1354575"/>
              <a:gd name="connsiteX5" fmla="*/ 841446 w 842535"/>
              <a:gd name="connsiteY5" fmla="*/ 1053657 h 1354575"/>
              <a:gd name="connsiteX6" fmla="*/ 752727 w 842535"/>
              <a:gd name="connsiteY6" fmla="*/ 1293803 h 1354575"/>
              <a:gd name="connsiteX7" fmla="*/ 390961 w 842535"/>
              <a:gd name="connsiteY7" fmla="*/ 1346836 h 1354575"/>
              <a:gd name="connsiteX8" fmla="*/ 184643 w 842535"/>
              <a:gd name="connsiteY8" fmla="*/ 1163682 h 1354575"/>
              <a:gd name="connsiteX9" fmla="*/ 105178 w 842535"/>
              <a:gd name="connsiteY9" fmla="*/ 553733 h 1354575"/>
              <a:gd name="connsiteX10" fmla="*/ 8576 w 842535"/>
              <a:gd name="connsiteY10" fmla="*/ 577971 h 1354575"/>
              <a:gd name="connsiteX0" fmla="*/ 8576 w 841897"/>
              <a:gd name="connsiteY0" fmla="*/ 576547 h 1353151"/>
              <a:gd name="connsiteX1" fmla="*/ 76387 w 841897"/>
              <a:gd name="connsiteY1" fmla="*/ 418293 h 1353151"/>
              <a:gd name="connsiteX2" fmla="*/ 99190 w 841897"/>
              <a:gd name="connsiteY2" fmla="*/ 134376 h 1353151"/>
              <a:gd name="connsiteX3" fmla="*/ 308863 w 841897"/>
              <a:gd name="connsiteY3" fmla="*/ 182 h 1353151"/>
              <a:gd name="connsiteX4" fmla="*/ 730941 w 841897"/>
              <a:gd name="connsiteY4" fmla="*/ 159475 h 1353151"/>
              <a:gd name="connsiteX5" fmla="*/ 841446 w 841897"/>
              <a:gd name="connsiteY5" fmla="*/ 1052233 h 1353151"/>
              <a:gd name="connsiteX6" fmla="*/ 752727 w 841897"/>
              <a:gd name="connsiteY6" fmla="*/ 1292379 h 1353151"/>
              <a:gd name="connsiteX7" fmla="*/ 390961 w 841897"/>
              <a:gd name="connsiteY7" fmla="*/ 1345412 h 1353151"/>
              <a:gd name="connsiteX8" fmla="*/ 184643 w 841897"/>
              <a:gd name="connsiteY8" fmla="*/ 1162258 h 1353151"/>
              <a:gd name="connsiteX9" fmla="*/ 105178 w 841897"/>
              <a:gd name="connsiteY9" fmla="*/ 552309 h 1353151"/>
              <a:gd name="connsiteX10" fmla="*/ 8576 w 841897"/>
              <a:gd name="connsiteY10" fmla="*/ 576547 h 1353151"/>
              <a:gd name="connsiteX0" fmla="*/ 8576 w 852902"/>
              <a:gd name="connsiteY0" fmla="*/ 576547 h 1354413"/>
              <a:gd name="connsiteX1" fmla="*/ 76387 w 852902"/>
              <a:gd name="connsiteY1" fmla="*/ 418293 h 1354413"/>
              <a:gd name="connsiteX2" fmla="*/ 99190 w 852902"/>
              <a:gd name="connsiteY2" fmla="*/ 134376 h 1354413"/>
              <a:gd name="connsiteX3" fmla="*/ 308863 w 852902"/>
              <a:gd name="connsiteY3" fmla="*/ 182 h 1354413"/>
              <a:gd name="connsiteX4" fmla="*/ 730941 w 852902"/>
              <a:gd name="connsiteY4" fmla="*/ 159475 h 1354413"/>
              <a:gd name="connsiteX5" fmla="*/ 852579 w 852902"/>
              <a:gd name="connsiteY5" fmla="*/ 1001682 h 1354413"/>
              <a:gd name="connsiteX6" fmla="*/ 752727 w 852902"/>
              <a:gd name="connsiteY6" fmla="*/ 1292379 h 1354413"/>
              <a:gd name="connsiteX7" fmla="*/ 390961 w 852902"/>
              <a:gd name="connsiteY7" fmla="*/ 1345412 h 1354413"/>
              <a:gd name="connsiteX8" fmla="*/ 184643 w 852902"/>
              <a:gd name="connsiteY8" fmla="*/ 1162258 h 1354413"/>
              <a:gd name="connsiteX9" fmla="*/ 105178 w 852902"/>
              <a:gd name="connsiteY9" fmla="*/ 552309 h 1354413"/>
              <a:gd name="connsiteX10" fmla="*/ 8576 w 852902"/>
              <a:gd name="connsiteY10" fmla="*/ 576547 h 1354413"/>
              <a:gd name="connsiteX0" fmla="*/ 9753 w 842440"/>
              <a:gd name="connsiteY0" fmla="*/ 568913 h 1354413"/>
              <a:gd name="connsiteX1" fmla="*/ 65925 w 842440"/>
              <a:gd name="connsiteY1" fmla="*/ 418293 h 1354413"/>
              <a:gd name="connsiteX2" fmla="*/ 88728 w 842440"/>
              <a:gd name="connsiteY2" fmla="*/ 134376 h 1354413"/>
              <a:gd name="connsiteX3" fmla="*/ 298401 w 842440"/>
              <a:gd name="connsiteY3" fmla="*/ 182 h 1354413"/>
              <a:gd name="connsiteX4" fmla="*/ 720479 w 842440"/>
              <a:gd name="connsiteY4" fmla="*/ 159475 h 1354413"/>
              <a:gd name="connsiteX5" fmla="*/ 842117 w 842440"/>
              <a:gd name="connsiteY5" fmla="*/ 1001682 h 1354413"/>
              <a:gd name="connsiteX6" fmla="*/ 742265 w 842440"/>
              <a:gd name="connsiteY6" fmla="*/ 1292379 h 1354413"/>
              <a:gd name="connsiteX7" fmla="*/ 380499 w 842440"/>
              <a:gd name="connsiteY7" fmla="*/ 1345412 h 1354413"/>
              <a:gd name="connsiteX8" fmla="*/ 174181 w 842440"/>
              <a:gd name="connsiteY8" fmla="*/ 1162258 h 1354413"/>
              <a:gd name="connsiteX9" fmla="*/ 94716 w 842440"/>
              <a:gd name="connsiteY9" fmla="*/ 552309 h 1354413"/>
              <a:gd name="connsiteX10" fmla="*/ 9753 w 842440"/>
              <a:gd name="connsiteY10" fmla="*/ 568913 h 1354413"/>
              <a:gd name="connsiteX0" fmla="*/ 9475 w 842162"/>
              <a:gd name="connsiteY0" fmla="*/ 568921 h 1354421"/>
              <a:gd name="connsiteX1" fmla="*/ 68141 w 842162"/>
              <a:gd name="connsiteY1" fmla="*/ 437939 h 1354421"/>
              <a:gd name="connsiteX2" fmla="*/ 88450 w 842162"/>
              <a:gd name="connsiteY2" fmla="*/ 134384 h 1354421"/>
              <a:gd name="connsiteX3" fmla="*/ 298123 w 842162"/>
              <a:gd name="connsiteY3" fmla="*/ 190 h 1354421"/>
              <a:gd name="connsiteX4" fmla="*/ 720201 w 842162"/>
              <a:gd name="connsiteY4" fmla="*/ 159483 h 1354421"/>
              <a:gd name="connsiteX5" fmla="*/ 841839 w 842162"/>
              <a:gd name="connsiteY5" fmla="*/ 1001690 h 1354421"/>
              <a:gd name="connsiteX6" fmla="*/ 741987 w 842162"/>
              <a:gd name="connsiteY6" fmla="*/ 1292387 h 1354421"/>
              <a:gd name="connsiteX7" fmla="*/ 380221 w 842162"/>
              <a:gd name="connsiteY7" fmla="*/ 1345420 h 1354421"/>
              <a:gd name="connsiteX8" fmla="*/ 173903 w 842162"/>
              <a:gd name="connsiteY8" fmla="*/ 1162266 h 1354421"/>
              <a:gd name="connsiteX9" fmla="*/ 94438 w 842162"/>
              <a:gd name="connsiteY9" fmla="*/ 552317 h 1354421"/>
              <a:gd name="connsiteX10" fmla="*/ 9475 w 842162"/>
              <a:gd name="connsiteY10" fmla="*/ 568921 h 1354421"/>
              <a:gd name="connsiteX0" fmla="*/ 9475 w 842162"/>
              <a:gd name="connsiteY0" fmla="*/ 568732 h 1354232"/>
              <a:gd name="connsiteX1" fmla="*/ 68141 w 842162"/>
              <a:gd name="connsiteY1" fmla="*/ 437750 h 1354232"/>
              <a:gd name="connsiteX2" fmla="*/ 86360 w 842162"/>
              <a:gd name="connsiteY2" fmla="*/ 157448 h 1354232"/>
              <a:gd name="connsiteX3" fmla="*/ 298123 w 842162"/>
              <a:gd name="connsiteY3" fmla="*/ 1 h 1354232"/>
              <a:gd name="connsiteX4" fmla="*/ 720201 w 842162"/>
              <a:gd name="connsiteY4" fmla="*/ 159294 h 1354232"/>
              <a:gd name="connsiteX5" fmla="*/ 841839 w 842162"/>
              <a:gd name="connsiteY5" fmla="*/ 1001501 h 1354232"/>
              <a:gd name="connsiteX6" fmla="*/ 741987 w 842162"/>
              <a:gd name="connsiteY6" fmla="*/ 1292198 h 1354232"/>
              <a:gd name="connsiteX7" fmla="*/ 380221 w 842162"/>
              <a:gd name="connsiteY7" fmla="*/ 1345231 h 1354232"/>
              <a:gd name="connsiteX8" fmla="*/ 173903 w 842162"/>
              <a:gd name="connsiteY8" fmla="*/ 1162077 h 1354232"/>
              <a:gd name="connsiteX9" fmla="*/ 94438 w 842162"/>
              <a:gd name="connsiteY9" fmla="*/ 552128 h 1354232"/>
              <a:gd name="connsiteX10" fmla="*/ 9475 w 842162"/>
              <a:gd name="connsiteY10" fmla="*/ 568732 h 1354232"/>
              <a:gd name="connsiteX0" fmla="*/ 9475 w 842162"/>
              <a:gd name="connsiteY0" fmla="*/ 553089 h 1338589"/>
              <a:gd name="connsiteX1" fmla="*/ 68141 w 842162"/>
              <a:gd name="connsiteY1" fmla="*/ 422107 h 1338589"/>
              <a:gd name="connsiteX2" fmla="*/ 86360 w 842162"/>
              <a:gd name="connsiteY2" fmla="*/ 141805 h 1338589"/>
              <a:gd name="connsiteX3" fmla="*/ 302731 w 842162"/>
              <a:gd name="connsiteY3" fmla="*/ 786 h 1338589"/>
              <a:gd name="connsiteX4" fmla="*/ 720201 w 842162"/>
              <a:gd name="connsiteY4" fmla="*/ 143651 h 1338589"/>
              <a:gd name="connsiteX5" fmla="*/ 841839 w 842162"/>
              <a:gd name="connsiteY5" fmla="*/ 985858 h 1338589"/>
              <a:gd name="connsiteX6" fmla="*/ 741987 w 842162"/>
              <a:gd name="connsiteY6" fmla="*/ 1276555 h 1338589"/>
              <a:gd name="connsiteX7" fmla="*/ 380221 w 842162"/>
              <a:gd name="connsiteY7" fmla="*/ 1329588 h 1338589"/>
              <a:gd name="connsiteX8" fmla="*/ 173903 w 842162"/>
              <a:gd name="connsiteY8" fmla="*/ 1146434 h 1338589"/>
              <a:gd name="connsiteX9" fmla="*/ 94438 w 842162"/>
              <a:gd name="connsiteY9" fmla="*/ 536485 h 1338589"/>
              <a:gd name="connsiteX10" fmla="*/ 9475 w 842162"/>
              <a:gd name="connsiteY10" fmla="*/ 553089 h 1338589"/>
              <a:gd name="connsiteX0" fmla="*/ 9475 w 842162"/>
              <a:gd name="connsiteY0" fmla="*/ 556656 h 1342156"/>
              <a:gd name="connsiteX1" fmla="*/ 68141 w 842162"/>
              <a:gd name="connsiteY1" fmla="*/ 425674 h 1342156"/>
              <a:gd name="connsiteX2" fmla="*/ 86360 w 842162"/>
              <a:gd name="connsiteY2" fmla="*/ 145372 h 1342156"/>
              <a:gd name="connsiteX3" fmla="*/ 302731 w 842162"/>
              <a:gd name="connsiteY3" fmla="*/ 4353 h 1342156"/>
              <a:gd name="connsiteX4" fmla="*/ 720201 w 842162"/>
              <a:gd name="connsiteY4" fmla="*/ 147218 h 1342156"/>
              <a:gd name="connsiteX5" fmla="*/ 841839 w 842162"/>
              <a:gd name="connsiteY5" fmla="*/ 989425 h 1342156"/>
              <a:gd name="connsiteX6" fmla="*/ 741987 w 842162"/>
              <a:gd name="connsiteY6" fmla="*/ 1280122 h 1342156"/>
              <a:gd name="connsiteX7" fmla="*/ 380221 w 842162"/>
              <a:gd name="connsiteY7" fmla="*/ 1333155 h 1342156"/>
              <a:gd name="connsiteX8" fmla="*/ 173903 w 842162"/>
              <a:gd name="connsiteY8" fmla="*/ 1150001 h 1342156"/>
              <a:gd name="connsiteX9" fmla="*/ 94438 w 842162"/>
              <a:gd name="connsiteY9" fmla="*/ 540052 h 1342156"/>
              <a:gd name="connsiteX10" fmla="*/ 9475 w 842162"/>
              <a:gd name="connsiteY10" fmla="*/ 556656 h 1342156"/>
              <a:gd name="connsiteX0" fmla="*/ 9475 w 842162"/>
              <a:gd name="connsiteY0" fmla="*/ 553349 h 1338849"/>
              <a:gd name="connsiteX1" fmla="*/ 68141 w 842162"/>
              <a:gd name="connsiteY1" fmla="*/ 422367 h 1338849"/>
              <a:gd name="connsiteX2" fmla="*/ 96954 w 842162"/>
              <a:gd name="connsiteY2" fmla="*/ 146058 h 1338849"/>
              <a:gd name="connsiteX3" fmla="*/ 302731 w 842162"/>
              <a:gd name="connsiteY3" fmla="*/ 1046 h 1338849"/>
              <a:gd name="connsiteX4" fmla="*/ 720201 w 842162"/>
              <a:gd name="connsiteY4" fmla="*/ 143911 h 1338849"/>
              <a:gd name="connsiteX5" fmla="*/ 841839 w 842162"/>
              <a:gd name="connsiteY5" fmla="*/ 986118 h 1338849"/>
              <a:gd name="connsiteX6" fmla="*/ 741987 w 842162"/>
              <a:gd name="connsiteY6" fmla="*/ 1276815 h 1338849"/>
              <a:gd name="connsiteX7" fmla="*/ 380221 w 842162"/>
              <a:gd name="connsiteY7" fmla="*/ 1329848 h 1338849"/>
              <a:gd name="connsiteX8" fmla="*/ 173903 w 842162"/>
              <a:gd name="connsiteY8" fmla="*/ 1146694 h 1338849"/>
              <a:gd name="connsiteX9" fmla="*/ 94438 w 842162"/>
              <a:gd name="connsiteY9" fmla="*/ 536745 h 1338849"/>
              <a:gd name="connsiteX10" fmla="*/ 9475 w 842162"/>
              <a:gd name="connsiteY10" fmla="*/ 553349 h 1338849"/>
              <a:gd name="connsiteX0" fmla="*/ 9475 w 842162"/>
              <a:gd name="connsiteY0" fmla="*/ 553349 h 1338908"/>
              <a:gd name="connsiteX1" fmla="*/ 68141 w 842162"/>
              <a:gd name="connsiteY1" fmla="*/ 422367 h 1338908"/>
              <a:gd name="connsiteX2" fmla="*/ 96954 w 842162"/>
              <a:gd name="connsiteY2" fmla="*/ 146058 h 1338908"/>
              <a:gd name="connsiteX3" fmla="*/ 302731 w 842162"/>
              <a:gd name="connsiteY3" fmla="*/ 1046 h 1338908"/>
              <a:gd name="connsiteX4" fmla="*/ 720201 w 842162"/>
              <a:gd name="connsiteY4" fmla="*/ 143911 h 1338908"/>
              <a:gd name="connsiteX5" fmla="*/ 841839 w 842162"/>
              <a:gd name="connsiteY5" fmla="*/ 986118 h 1338908"/>
              <a:gd name="connsiteX6" fmla="*/ 741987 w 842162"/>
              <a:gd name="connsiteY6" fmla="*/ 1276815 h 1338908"/>
              <a:gd name="connsiteX7" fmla="*/ 380221 w 842162"/>
              <a:gd name="connsiteY7" fmla="*/ 1329848 h 1338908"/>
              <a:gd name="connsiteX8" fmla="*/ 178844 w 842162"/>
              <a:gd name="connsiteY8" fmla="*/ 1145885 h 1338908"/>
              <a:gd name="connsiteX9" fmla="*/ 94438 w 842162"/>
              <a:gd name="connsiteY9" fmla="*/ 536745 h 1338908"/>
              <a:gd name="connsiteX10" fmla="*/ 9475 w 842162"/>
              <a:gd name="connsiteY10" fmla="*/ 553349 h 1338908"/>
              <a:gd name="connsiteX0" fmla="*/ 9475 w 842162"/>
              <a:gd name="connsiteY0" fmla="*/ 553349 h 1338908"/>
              <a:gd name="connsiteX1" fmla="*/ 68141 w 842162"/>
              <a:gd name="connsiteY1" fmla="*/ 422367 h 1338908"/>
              <a:gd name="connsiteX2" fmla="*/ 96954 w 842162"/>
              <a:gd name="connsiteY2" fmla="*/ 146058 h 1338908"/>
              <a:gd name="connsiteX3" fmla="*/ 302731 w 842162"/>
              <a:gd name="connsiteY3" fmla="*/ 1046 h 1338908"/>
              <a:gd name="connsiteX4" fmla="*/ 720201 w 842162"/>
              <a:gd name="connsiteY4" fmla="*/ 143911 h 1338908"/>
              <a:gd name="connsiteX5" fmla="*/ 841839 w 842162"/>
              <a:gd name="connsiteY5" fmla="*/ 986118 h 1338908"/>
              <a:gd name="connsiteX6" fmla="*/ 741987 w 842162"/>
              <a:gd name="connsiteY6" fmla="*/ 1276815 h 1338908"/>
              <a:gd name="connsiteX7" fmla="*/ 380221 w 842162"/>
              <a:gd name="connsiteY7" fmla="*/ 1329848 h 1338908"/>
              <a:gd name="connsiteX8" fmla="*/ 178844 w 842162"/>
              <a:gd name="connsiteY8" fmla="*/ 1145885 h 1338908"/>
              <a:gd name="connsiteX9" fmla="*/ 94438 w 842162"/>
              <a:gd name="connsiteY9" fmla="*/ 536745 h 1338908"/>
              <a:gd name="connsiteX10" fmla="*/ 9475 w 842162"/>
              <a:gd name="connsiteY10" fmla="*/ 553349 h 1338908"/>
              <a:gd name="connsiteX0" fmla="*/ 9475 w 842162"/>
              <a:gd name="connsiteY0" fmla="*/ 553349 h 1342900"/>
              <a:gd name="connsiteX1" fmla="*/ 68141 w 842162"/>
              <a:gd name="connsiteY1" fmla="*/ 422367 h 1342900"/>
              <a:gd name="connsiteX2" fmla="*/ 96954 w 842162"/>
              <a:gd name="connsiteY2" fmla="*/ 146058 h 1342900"/>
              <a:gd name="connsiteX3" fmla="*/ 302731 w 842162"/>
              <a:gd name="connsiteY3" fmla="*/ 1046 h 1342900"/>
              <a:gd name="connsiteX4" fmla="*/ 720201 w 842162"/>
              <a:gd name="connsiteY4" fmla="*/ 143911 h 1342900"/>
              <a:gd name="connsiteX5" fmla="*/ 841839 w 842162"/>
              <a:gd name="connsiteY5" fmla="*/ 986118 h 1342900"/>
              <a:gd name="connsiteX6" fmla="*/ 741987 w 842162"/>
              <a:gd name="connsiteY6" fmla="*/ 1276815 h 1342900"/>
              <a:gd name="connsiteX7" fmla="*/ 380221 w 842162"/>
              <a:gd name="connsiteY7" fmla="*/ 1329848 h 1342900"/>
              <a:gd name="connsiteX8" fmla="*/ 164306 w 842162"/>
              <a:gd name="connsiteY8" fmla="*/ 1090990 h 1342900"/>
              <a:gd name="connsiteX9" fmla="*/ 94438 w 842162"/>
              <a:gd name="connsiteY9" fmla="*/ 536745 h 1342900"/>
              <a:gd name="connsiteX10" fmla="*/ 9475 w 842162"/>
              <a:gd name="connsiteY10" fmla="*/ 553349 h 1342900"/>
              <a:gd name="connsiteX0" fmla="*/ 9475 w 842162"/>
              <a:gd name="connsiteY0" fmla="*/ 553349 h 1341177"/>
              <a:gd name="connsiteX1" fmla="*/ 68141 w 842162"/>
              <a:gd name="connsiteY1" fmla="*/ 422367 h 1341177"/>
              <a:gd name="connsiteX2" fmla="*/ 96954 w 842162"/>
              <a:gd name="connsiteY2" fmla="*/ 146058 h 1341177"/>
              <a:gd name="connsiteX3" fmla="*/ 302731 w 842162"/>
              <a:gd name="connsiteY3" fmla="*/ 1046 h 1341177"/>
              <a:gd name="connsiteX4" fmla="*/ 720201 w 842162"/>
              <a:gd name="connsiteY4" fmla="*/ 143911 h 1341177"/>
              <a:gd name="connsiteX5" fmla="*/ 841839 w 842162"/>
              <a:gd name="connsiteY5" fmla="*/ 986118 h 1341177"/>
              <a:gd name="connsiteX6" fmla="*/ 741987 w 842162"/>
              <a:gd name="connsiteY6" fmla="*/ 1276815 h 1341177"/>
              <a:gd name="connsiteX7" fmla="*/ 380221 w 842162"/>
              <a:gd name="connsiteY7" fmla="*/ 1329848 h 1341177"/>
              <a:gd name="connsiteX8" fmla="*/ 177395 w 842162"/>
              <a:gd name="connsiteY8" fmla="*/ 1114621 h 1341177"/>
              <a:gd name="connsiteX9" fmla="*/ 94438 w 842162"/>
              <a:gd name="connsiteY9" fmla="*/ 536745 h 1341177"/>
              <a:gd name="connsiteX10" fmla="*/ 9475 w 842162"/>
              <a:gd name="connsiteY10" fmla="*/ 553349 h 1341177"/>
              <a:gd name="connsiteX0" fmla="*/ 9475 w 842162"/>
              <a:gd name="connsiteY0" fmla="*/ 553349 h 1341177"/>
              <a:gd name="connsiteX1" fmla="*/ 68141 w 842162"/>
              <a:gd name="connsiteY1" fmla="*/ 422367 h 1341177"/>
              <a:gd name="connsiteX2" fmla="*/ 96954 w 842162"/>
              <a:gd name="connsiteY2" fmla="*/ 146058 h 1341177"/>
              <a:gd name="connsiteX3" fmla="*/ 302731 w 842162"/>
              <a:gd name="connsiteY3" fmla="*/ 1046 h 1341177"/>
              <a:gd name="connsiteX4" fmla="*/ 720201 w 842162"/>
              <a:gd name="connsiteY4" fmla="*/ 143911 h 1341177"/>
              <a:gd name="connsiteX5" fmla="*/ 841839 w 842162"/>
              <a:gd name="connsiteY5" fmla="*/ 986118 h 1341177"/>
              <a:gd name="connsiteX6" fmla="*/ 741987 w 842162"/>
              <a:gd name="connsiteY6" fmla="*/ 1276815 h 1341177"/>
              <a:gd name="connsiteX7" fmla="*/ 380221 w 842162"/>
              <a:gd name="connsiteY7" fmla="*/ 1329848 h 1341177"/>
              <a:gd name="connsiteX8" fmla="*/ 177395 w 842162"/>
              <a:gd name="connsiteY8" fmla="*/ 1114621 h 1341177"/>
              <a:gd name="connsiteX9" fmla="*/ 94438 w 842162"/>
              <a:gd name="connsiteY9" fmla="*/ 536745 h 1341177"/>
              <a:gd name="connsiteX10" fmla="*/ 9475 w 842162"/>
              <a:gd name="connsiteY10" fmla="*/ 553349 h 1341177"/>
              <a:gd name="connsiteX0" fmla="*/ 9475 w 842162"/>
              <a:gd name="connsiteY0" fmla="*/ 579552 h 1367380"/>
              <a:gd name="connsiteX1" fmla="*/ 68141 w 842162"/>
              <a:gd name="connsiteY1" fmla="*/ 448570 h 1367380"/>
              <a:gd name="connsiteX2" fmla="*/ 96954 w 842162"/>
              <a:gd name="connsiteY2" fmla="*/ 172261 h 1367380"/>
              <a:gd name="connsiteX3" fmla="*/ 424856 w 842162"/>
              <a:gd name="connsiteY3" fmla="*/ 22 h 1367380"/>
              <a:gd name="connsiteX4" fmla="*/ 720201 w 842162"/>
              <a:gd name="connsiteY4" fmla="*/ 170114 h 1367380"/>
              <a:gd name="connsiteX5" fmla="*/ 841839 w 842162"/>
              <a:gd name="connsiteY5" fmla="*/ 1012321 h 1367380"/>
              <a:gd name="connsiteX6" fmla="*/ 741987 w 842162"/>
              <a:gd name="connsiteY6" fmla="*/ 1303018 h 1367380"/>
              <a:gd name="connsiteX7" fmla="*/ 380221 w 842162"/>
              <a:gd name="connsiteY7" fmla="*/ 1356051 h 1367380"/>
              <a:gd name="connsiteX8" fmla="*/ 177395 w 842162"/>
              <a:gd name="connsiteY8" fmla="*/ 1140824 h 1367380"/>
              <a:gd name="connsiteX9" fmla="*/ 94438 w 842162"/>
              <a:gd name="connsiteY9" fmla="*/ 562948 h 1367380"/>
              <a:gd name="connsiteX10" fmla="*/ 9475 w 842162"/>
              <a:gd name="connsiteY10" fmla="*/ 579552 h 1367380"/>
              <a:gd name="connsiteX0" fmla="*/ 9475 w 842162"/>
              <a:gd name="connsiteY0" fmla="*/ 579628 h 1367456"/>
              <a:gd name="connsiteX1" fmla="*/ 68141 w 842162"/>
              <a:gd name="connsiteY1" fmla="*/ 448646 h 1367456"/>
              <a:gd name="connsiteX2" fmla="*/ 160918 w 842162"/>
              <a:gd name="connsiteY2" fmla="*/ 150520 h 1367456"/>
              <a:gd name="connsiteX3" fmla="*/ 424856 w 842162"/>
              <a:gd name="connsiteY3" fmla="*/ 98 h 1367456"/>
              <a:gd name="connsiteX4" fmla="*/ 720201 w 842162"/>
              <a:gd name="connsiteY4" fmla="*/ 170190 h 1367456"/>
              <a:gd name="connsiteX5" fmla="*/ 841839 w 842162"/>
              <a:gd name="connsiteY5" fmla="*/ 1012397 h 1367456"/>
              <a:gd name="connsiteX6" fmla="*/ 741987 w 842162"/>
              <a:gd name="connsiteY6" fmla="*/ 1303094 h 1367456"/>
              <a:gd name="connsiteX7" fmla="*/ 380221 w 842162"/>
              <a:gd name="connsiteY7" fmla="*/ 1356127 h 1367456"/>
              <a:gd name="connsiteX8" fmla="*/ 177395 w 842162"/>
              <a:gd name="connsiteY8" fmla="*/ 1140900 h 1367456"/>
              <a:gd name="connsiteX9" fmla="*/ 94438 w 842162"/>
              <a:gd name="connsiteY9" fmla="*/ 563024 h 1367456"/>
              <a:gd name="connsiteX10" fmla="*/ 9475 w 842162"/>
              <a:gd name="connsiteY10" fmla="*/ 579628 h 1367456"/>
              <a:gd name="connsiteX0" fmla="*/ 9475 w 840678"/>
              <a:gd name="connsiteY0" fmla="*/ 579628 h 1372792"/>
              <a:gd name="connsiteX1" fmla="*/ 68141 w 840678"/>
              <a:gd name="connsiteY1" fmla="*/ 448646 h 1372792"/>
              <a:gd name="connsiteX2" fmla="*/ 160918 w 840678"/>
              <a:gd name="connsiteY2" fmla="*/ 150520 h 1372792"/>
              <a:gd name="connsiteX3" fmla="*/ 424856 w 840678"/>
              <a:gd name="connsiteY3" fmla="*/ 98 h 1372792"/>
              <a:gd name="connsiteX4" fmla="*/ 720201 w 840678"/>
              <a:gd name="connsiteY4" fmla="*/ 170190 h 1372792"/>
              <a:gd name="connsiteX5" fmla="*/ 840342 w 840678"/>
              <a:gd name="connsiteY5" fmla="*/ 865377 h 1372792"/>
              <a:gd name="connsiteX6" fmla="*/ 741987 w 840678"/>
              <a:gd name="connsiteY6" fmla="*/ 1303094 h 1372792"/>
              <a:gd name="connsiteX7" fmla="*/ 380221 w 840678"/>
              <a:gd name="connsiteY7" fmla="*/ 1356127 h 1372792"/>
              <a:gd name="connsiteX8" fmla="*/ 177395 w 840678"/>
              <a:gd name="connsiteY8" fmla="*/ 1140900 h 1372792"/>
              <a:gd name="connsiteX9" fmla="*/ 94438 w 840678"/>
              <a:gd name="connsiteY9" fmla="*/ 563024 h 1372792"/>
              <a:gd name="connsiteX10" fmla="*/ 9475 w 840678"/>
              <a:gd name="connsiteY10" fmla="*/ 579628 h 1372792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424"/>
              <a:gd name="connsiteY0" fmla="*/ 579628 h 1364893"/>
              <a:gd name="connsiteX1" fmla="*/ 68141 w 840424"/>
              <a:gd name="connsiteY1" fmla="*/ 448646 h 1364893"/>
              <a:gd name="connsiteX2" fmla="*/ 160918 w 840424"/>
              <a:gd name="connsiteY2" fmla="*/ 150520 h 1364893"/>
              <a:gd name="connsiteX3" fmla="*/ 424856 w 840424"/>
              <a:gd name="connsiteY3" fmla="*/ 98 h 1364893"/>
              <a:gd name="connsiteX4" fmla="*/ 720201 w 840424"/>
              <a:gd name="connsiteY4" fmla="*/ 170190 h 1364893"/>
              <a:gd name="connsiteX5" fmla="*/ 840342 w 840424"/>
              <a:gd name="connsiteY5" fmla="*/ 865377 h 1364893"/>
              <a:gd name="connsiteX6" fmla="*/ 705354 w 840424"/>
              <a:gd name="connsiteY6" fmla="*/ 1277256 h 1364893"/>
              <a:gd name="connsiteX7" fmla="*/ 380221 w 840424"/>
              <a:gd name="connsiteY7" fmla="*/ 1356127 h 1364893"/>
              <a:gd name="connsiteX8" fmla="*/ 177395 w 840424"/>
              <a:gd name="connsiteY8" fmla="*/ 1140900 h 1364893"/>
              <a:gd name="connsiteX9" fmla="*/ 94438 w 840424"/>
              <a:gd name="connsiteY9" fmla="*/ 563024 h 1364893"/>
              <a:gd name="connsiteX10" fmla="*/ 9475 w 840424"/>
              <a:gd name="connsiteY10" fmla="*/ 579628 h 1364893"/>
              <a:gd name="connsiteX0" fmla="*/ 9475 w 840376"/>
              <a:gd name="connsiteY0" fmla="*/ 579628 h 1357062"/>
              <a:gd name="connsiteX1" fmla="*/ 68141 w 840376"/>
              <a:gd name="connsiteY1" fmla="*/ 448646 h 1357062"/>
              <a:gd name="connsiteX2" fmla="*/ 160918 w 840376"/>
              <a:gd name="connsiteY2" fmla="*/ 150520 h 1357062"/>
              <a:gd name="connsiteX3" fmla="*/ 424856 w 840376"/>
              <a:gd name="connsiteY3" fmla="*/ 98 h 1357062"/>
              <a:gd name="connsiteX4" fmla="*/ 720201 w 840376"/>
              <a:gd name="connsiteY4" fmla="*/ 170190 h 1357062"/>
              <a:gd name="connsiteX5" fmla="*/ 840342 w 840376"/>
              <a:gd name="connsiteY5" fmla="*/ 865377 h 1357062"/>
              <a:gd name="connsiteX6" fmla="*/ 710765 w 840376"/>
              <a:gd name="connsiteY6" fmla="*/ 1204262 h 1357062"/>
              <a:gd name="connsiteX7" fmla="*/ 380221 w 840376"/>
              <a:gd name="connsiteY7" fmla="*/ 1356127 h 1357062"/>
              <a:gd name="connsiteX8" fmla="*/ 177395 w 840376"/>
              <a:gd name="connsiteY8" fmla="*/ 1140900 h 1357062"/>
              <a:gd name="connsiteX9" fmla="*/ 94438 w 840376"/>
              <a:gd name="connsiteY9" fmla="*/ 563024 h 1357062"/>
              <a:gd name="connsiteX10" fmla="*/ 9475 w 840376"/>
              <a:gd name="connsiteY10" fmla="*/ 579628 h 1357062"/>
              <a:gd name="connsiteX0" fmla="*/ 9475 w 840376"/>
              <a:gd name="connsiteY0" fmla="*/ 579628 h 1357017"/>
              <a:gd name="connsiteX1" fmla="*/ 68141 w 840376"/>
              <a:gd name="connsiteY1" fmla="*/ 448646 h 1357017"/>
              <a:gd name="connsiteX2" fmla="*/ 160918 w 840376"/>
              <a:gd name="connsiteY2" fmla="*/ 150520 h 1357017"/>
              <a:gd name="connsiteX3" fmla="*/ 424856 w 840376"/>
              <a:gd name="connsiteY3" fmla="*/ 98 h 1357017"/>
              <a:gd name="connsiteX4" fmla="*/ 720201 w 840376"/>
              <a:gd name="connsiteY4" fmla="*/ 170190 h 1357017"/>
              <a:gd name="connsiteX5" fmla="*/ 840342 w 840376"/>
              <a:gd name="connsiteY5" fmla="*/ 865377 h 1357017"/>
              <a:gd name="connsiteX6" fmla="*/ 710765 w 840376"/>
              <a:gd name="connsiteY6" fmla="*/ 1204262 h 1357017"/>
              <a:gd name="connsiteX7" fmla="*/ 380221 w 840376"/>
              <a:gd name="connsiteY7" fmla="*/ 1356127 h 1357017"/>
              <a:gd name="connsiteX8" fmla="*/ 177395 w 840376"/>
              <a:gd name="connsiteY8" fmla="*/ 1140900 h 1357017"/>
              <a:gd name="connsiteX9" fmla="*/ 94438 w 840376"/>
              <a:gd name="connsiteY9" fmla="*/ 563024 h 1357017"/>
              <a:gd name="connsiteX10" fmla="*/ 9475 w 840376"/>
              <a:gd name="connsiteY10" fmla="*/ 579628 h 1357017"/>
              <a:gd name="connsiteX0" fmla="*/ 9475 w 840376"/>
              <a:gd name="connsiteY0" fmla="*/ 579625 h 1357014"/>
              <a:gd name="connsiteX1" fmla="*/ 68141 w 840376"/>
              <a:gd name="connsiteY1" fmla="*/ 448643 h 1357014"/>
              <a:gd name="connsiteX2" fmla="*/ 160918 w 840376"/>
              <a:gd name="connsiteY2" fmla="*/ 150517 h 1357014"/>
              <a:gd name="connsiteX3" fmla="*/ 424856 w 840376"/>
              <a:gd name="connsiteY3" fmla="*/ 95 h 1357014"/>
              <a:gd name="connsiteX4" fmla="*/ 720201 w 840376"/>
              <a:gd name="connsiteY4" fmla="*/ 170187 h 1357014"/>
              <a:gd name="connsiteX5" fmla="*/ 840342 w 840376"/>
              <a:gd name="connsiteY5" fmla="*/ 865374 h 1357014"/>
              <a:gd name="connsiteX6" fmla="*/ 710765 w 840376"/>
              <a:gd name="connsiteY6" fmla="*/ 1204259 h 1357014"/>
              <a:gd name="connsiteX7" fmla="*/ 380221 w 840376"/>
              <a:gd name="connsiteY7" fmla="*/ 1356124 h 1357014"/>
              <a:gd name="connsiteX8" fmla="*/ 177395 w 840376"/>
              <a:gd name="connsiteY8" fmla="*/ 1140897 h 1357014"/>
              <a:gd name="connsiteX9" fmla="*/ 94438 w 840376"/>
              <a:gd name="connsiteY9" fmla="*/ 563021 h 1357014"/>
              <a:gd name="connsiteX10" fmla="*/ 9475 w 840376"/>
              <a:gd name="connsiteY10" fmla="*/ 579625 h 1357014"/>
              <a:gd name="connsiteX0" fmla="*/ 9665 w 840566"/>
              <a:gd name="connsiteY0" fmla="*/ 579625 h 1357014"/>
              <a:gd name="connsiteX1" fmla="*/ 66604 w 840566"/>
              <a:gd name="connsiteY1" fmla="*/ 430137 h 1357014"/>
              <a:gd name="connsiteX2" fmla="*/ 161108 w 840566"/>
              <a:gd name="connsiteY2" fmla="*/ 150517 h 1357014"/>
              <a:gd name="connsiteX3" fmla="*/ 425046 w 840566"/>
              <a:gd name="connsiteY3" fmla="*/ 95 h 1357014"/>
              <a:gd name="connsiteX4" fmla="*/ 720391 w 840566"/>
              <a:gd name="connsiteY4" fmla="*/ 170187 h 1357014"/>
              <a:gd name="connsiteX5" fmla="*/ 840532 w 840566"/>
              <a:gd name="connsiteY5" fmla="*/ 865374 h 1357014"/>
              <a:gd name="connsiteX6" fmla="*/ 710955 w 840566"/>
              <a:gd name="connsiteY6" fmla="*/ 1204259 h 1357014"/>
              <a:gd name="connsiteX7" fmla="*/ 380411 w 840566"/>
              <a:gd name="connsiteY7" fmla="*/ 1356124 h 1357014"/>
              <a:gd name="connsiteX8" fmla="*/ 177585 w 840566"/>
              <a:gd name="connsiteY8" fmla="*/ 1140897 h 1357014"/>
              <a:gd name="connsiteX9" fmla="*/ 94628 w 840566"/>
              <a:gd name="connsiteY9" fmla="*/ 563021 h 1357014"/>
              <a:gd name="connsiteX10" fmla="*/ 9665 w 840566"/>
              <a:gd name="connsiteY10" fmla="*/ 579625 h 1357014"/>
              <a:gd name="connsiteX0" fmla="*/ 9665 w 840611"/>
              <a:gd name="connsiteY0" fmla="*/ 579798 h 1357187"/>
              <a:gd name="connsiteX1" fmla="*/ 66604 w 840611"/>
              <a:gd name="connsiteY1" fmla="*/ 430310 h 1357187"/>
              <a:gd name="connsiteX2" fmla="*/ 161108 w 840611"/>
              <a:gd name="connsiteY2" fmla="*/ 150690 h 1357187"/>
              <a:gd name="connsiteX3" fmla="*/ 425046 w 840611"/>
              <a:gd name="connsiteY3" fmla="*/ 268 h 1357187"/>
              <a:gd name="connsiteX4" fmla="*/ 697895 w 840611"/>
              <a:gd name="connsiteY4" fmla="*/ 142131 h 1357187"/>
              <a:gd name="connsiteX5" fmla="*/ 840532 w 840611"/>
              <a:gd name="connsiteY5" fmla="*/ 865547 h 1357187"/>
              <a:gd name="connsiteX6" fmla="*/ 710955 w 840611"/>
              <a:gd name="connsiteY6" fmla="*/ 1204432 h 1357187"/>
              <a:gd name="connsiteX7" fmla="*/ 380411 w 840611"/>
              <a:gd name="connsiteY7" fmla="*/ 1356297 h 1357187"/>
              <a:gd name="connsiteX8" fmla="*/ 177585 w 840611"/>
              <a:gd name="connsiteY8" fmla="*/ 1141070 h 1357187"/>
              <a:gd name="connsiteX9" fmla="*/ 94628 w 840611"/>
              <a:gd name="connsiteY9" fmla="*/ 563194 h 1357187"/>
              <a:gd name="connsiteX10" fmla="*/ 9665 w 840611"/>
              <a:gd name="connsiteY10" fmla="*/ 579798 h 1357187"/>
              <a:gd name="connsiteX0" fmla="*/ 9665 w 808266"/>
              <a:gd name="connsiteY0" fmla="*/ 579838 h 1357257"/>
              <a:gd name="connsiteX1" fmla="*/ 66604 w 808266"/>
              <a:gd name="connsiteY1" fmla="*/ 430350 h 1357257"/>
              <a:gd name="connsiteX2" fmla="*/ 161108 w 808266"/>
              <a:gd name="connsiteY2" fmla="*/ 150730 h 1357257"/>
              <a:gd name="connsiteX3" fmla="*/ 425046 w 808266"/>
              <a:gd name="connsiteY3" fmla="*/ 308 h 1357257"/>
              <a:gd name="connsiteX4" fmla="*/ 697895 w 808266"/>
              <a:gd name="connsiteY4" fmla="*/ 142171 h 1357257"/>
              <a:gd name="connsiteX5" fmla="*/ 808150 w 808266"/>
              <a:gd name="connsiteY5" fmla="*/ 874405 h 1357257"/>
              <a:gd name="connsiteX6" fmla="*/ 710955 w 808266"/>
              <a:gd name="connsiteY6" fmla="*/ 1204472 h 1357257"/>
              <a:gd name="connsiteX7" fmla="*/ 380411 w 808266"/>
              <a:gd name="connsiteY7" fmla="*/ 1356337 h 1357257"/>
              <a:gd name="connsiteX8" fmla="*/ 177585 w 808266"/>
              <a:gd name="connsiteY8" fmla="*/ 1141110 h 1357257"/>
              <a:gd name="connsiteX9" fmla="*/ 94628 w 808266"/>
              <a:gd name="connsiteY9" fmla="*/ 563234 h 1357257"/>
              <a:gd name="connsiteX10" fmla="*/ 9665 w 808266"/>
              <a:gd name="connsiteY10" fmla="*/ 579838 h 1357257"/>
              <a:gd name="connsiteX0" fmla="*/ 9665 w 808159"/>
              <a:gd name="connsiteY0" fmla="*/ 579838 h 1357293"/>
              <a:gd name="connsiteX1" fmla="*/ 66604 w 808159"/>
              <a:gd name="connsiteY1" fmla="*/ 430350 h 1357293"/>
              <a:gd name="connsiteX2" fmla="*/ 161108 w 808159"/>
              <a:gd name="connsiteY2" fmla="*/ 150730 h 1357293"/>
              <a:gd name="connsiteX3" fmla="*/ 425046 w 808159"/>
              <a:gd name="connsiteY3" fmla="*/ 308 h 1357293"/>
              <a:gd name="connsiteX4" fmla="*/ 697895 w 808159"/>
              <a:gd name="connsiteY4" fmla="*/ 142171 h 1357293"/>
              <a:gd name="connsiteX5" fmla="*/ 808150 w 808159"/>
              <a:gd name="connsiteY5" fmla="*/ 874405 h 1357293"/>
              <a:gd name="connsiteX6" fmla="*/ 693344 w 808159"/>
              <a:gd name="connsiteY6" fmla="*/ 1205450 h 1357293"/>
              <a:gd name="connsiteX7" fmla="*/ 380411 w 808159"/>
              <a:gd name="connsiteY7" fmla="*/ 1356337 h 1357293"/>
              <a:gd name="connsiteX8" fmla="*/ 177585 w 808159"/>
              <a:gd name="connsiteY8" fmla="*/ 1141110 h 1357293"/>
              <a:gd name="connsiteX9" fmla="*/ 94628 w 808159"/>
              <a:gd name="connsiteY9" fmla="*/ 563234 h 1357293"/>
              <a:gd name="connsiteX10" fmla="*/ 9665 w 808159"/>
              <a:gd name="connsiteY10" fmla="*/ 579838 h 1357293"/>
              <a:gd name="connsiteX0" fmla="*/ 9665 w 808159"/>
              <a:gd name="connsiteY0" fmla="*/ 579838 h 1330744"/>
              <a:gd name="connsiteX1" fmla="*/ 66604 w 808159"/>
              <a:gd name="connsiteY1" fmla="*/ 430350 h 1330744"/>
              <a:gd name="connsiteX2" fmla="*/ 161108 w 808159"/>
              <a:gd name="connsiteY2" fmla="*/ 150730 h 1330744"/>
              <a:gd name="connsiteX3" fmla="*/ 425046 w 808159"/>
              <a:gd name="connsiteY3" fmla="*/ 308 h 1330744"/>
              <a:gd name="connsiteX4" fmla="*/ 697895 w 808159"/>
              <a:gd name="connsiteY4" fmla="*/ 142171 h 1330744"/>
              <a:gd name="connsiteX5" fmla="*/ 808150 w 808159"/>
              <a:gd name="connsiteY5" fmla="*/ 874405 h 1330744"/>
              <a:gd name="connsiteX6" fmla="*/ 693344 w 808159"/>
              <a:gd name="connsiteY6" fmla="*/ 1205450 h 1330744"/>
              <a:gd name="connsiteX7" fmla="*/ 366891 w 808159"/>
              <a:gd name="connsiteY7" fmla="*/ 1329481 h 1330744"/>
              <a:gd name="connsiteX8" fmla="*/ 177585 w 808159"/>
              <a:gd name="connsiteY8" fmla="*/ 1141110 h 1330744"/>
              <a:gd name="connsiteX9" fmla="*/ 94628 w 808159"/>
              <a:gd name="connsiteY9" fmla="*/ 563234 h 1330744"/>
              <a:gd name="connsiteX10" fmla="*/ 9665 w 808159"/>
              <a:gd name="connsiteY10" fmla="*/ 579838 h 1330744"/>
              <a:gd name="connsiteX0" fmla="*/ 9665 w 808228"/>
              <a:gd name="connsiteY0" fmla="*/ 579772 h 1330678"/>
              <a:gd name="connsiteX1" fmla="*/ 66604 w 808228"/>
              <a:gd name="connsiteY1" fmla="*/ 430284 h 1330678"/>
              <a:gd name="connsiteX2" fmla="*/ 161108 w 808228"/>
              <a:gd name="connsiteY2" fmla="*/ 150664 h 1330678"/>
              <a:gd name="connsiteX3" fmla="*/ 425046 w 808228"/>
              <a:gd name="connsiteY3" fmla="*/ 242 h 1330678"/>
              <a:gd name="connsiteX4" fmla="*/ 680284 w 808228"/>
              <a:gd name="connsiteY4" fmla="*/ 143084 h 1330678"/>
              <a:gd name="connsiteX5" fmla="*/ 808150 w 808228"/>
              <a:gd name="connsiteY5" fmla="*/ 874339 h 1330678"/>
              <a:gd name="connsiteX6" fmla="*/ 693344 w 808228"/>
              <a:gd name="connsiteY6" fmla="*/ 1205384 h 1330678"/>
              <a:gd name="connsiteX7" fmla="*/ 366891 w 808228"/>
              <a:gd name="connsiteY7" fmla="*/ 1329415 h 1330678"/>
              <a:gd name="connsiteX8" fmla="*/ 177585 w 808228"/>
              <a:gd name="connsiteY8" fmla="*/ 1141044 h 1330678"/>
              <a:gd name="connsiteX9" fmla="*/ 94628 w 808228"/>
              <a:gd name="connsiteY9" fmla="*/ 563168 h 1330678"/>
              <a:gd name="connsiteX10" fmla="*/ 9665 w 808228"/>
              <a:gd name="connsiteY10" fmla="*/ 579772 h 1330678"/>
              <a:gd name="connsiteX0" fmla="*/ 11494 w 796231"/>
              <a:gd name="connsiteY0" fmla="*/ 593372 h 1330678"/>
              <a:gd name="connsiteX1" fmla="*/ 54607 w 796231"/>
              <a:gd name="connsiteY1" fmla="*/ 430284 h 1330678"/>
              <a:gd name="connsiteX2" fmla="*/ 149111 w 796231"/>
              <a:gd name="connsiteY2" fmla="*/ 150664 h 1330678"/>
              <a:gd name="connsiteX3" fmla="*/ 413049 w 796231"/>
              <a:gd name="connsiteY3" fmla="*/ 242 h 1330678"/>
              <a:gd name="connsiteX4" fmla="*/ 668287 w 796231"/>
              <a:gd name="connsiteY4" fmla="*/ 143084 h 1330678"/>
              <a:gd name="connsiteX5" fmla="*/ 796153 w 796231"/>
              <a:gd name="connsiteY5" fmla="*/ 874339 h 1330678"/>
              <a:gd name="connsiteX6" fmla="*/ 681347 w 796231"/>
              <a:gd name="connsiteY6" fmla="*/ 1205384 h 1330678"/>
              <a:gd name="connsiteX7" fmla="*/ 354894 w 796231"/>
              <a:gd name="connsiteY7" fmla="*/ 1329415 h 1330678"/>
              <a:gd name="connsiteX8" fmla="*/ 165588 w 796231"/>
              <a:gd name="connsiteY8" fmla="*/ 1141044 h 1330678"/>
              <a:gd name="connsiteX9" fmla="*/ 82631 w 796231"/>
              <a:gd name="connsiteY9" fmla="*/ 563168 h 1330678"/>
              <a:gd name="connsiteX10" fmla="*/ 11494 w 796231"/>
              <a:gd name="connsiteY10" fmla="*/ 593372 h 1330678"/>
              <a:gd name="connsiteX0" fmla="*/ 3439 w 788176"/>
              <a:gd name="connsiteY0" fmla="*/ 593372 h 1330678"/>
              <a:gd name="connsiteX1" fmla="*/ 46552 w 788176"/>
              <a:gd name="connsiteY1" fmla="*/ 430284 h 1330678"/>
              <a:gd name="connsiteX2" fmla="*/ 141056 w 788176"/>
              <a:gd name="connsiteY2" fmla="*/ 150664 h 1330678"/>
              <a:gd name="connsiteX3" fmla="*/ 404994 w 788176"/>
              <a:gd name="connsiteY3" fmla="*/ 242 h 1330678"/>
              <a:gd name="connsiteX4" fmla="*/ 660232 w 788176"/>
              <a:gd name="connsiteY4" fmla="*/ 143084 h 1330678"/>
              <a:gd name="connsiteX5" fmla="*/ 788098 w 788176"/>
              <a:gd name="connsiteY5" fmla="*/ 874339 h 1330678"/>
              <a:gd name="connsiteX6" fmla="*/ 673292 w 788176"/>
              <a:gd name="connsiteY6" fmla="*/ 1205384 h 1330678"/>
              <a:gd name="connsiteX7" fmla="*/ 346839 w 788176"/>
              <a:gd name="connsiteY7" fmla="*/ 1329415 h 1330678"/>
              <a:gd name="connsiteX8" fmla="*/ 157533 w 788176"/>
              <a:gd name="connsiteY8" fmla="*/ 1141044 h 1330678"/>
              <a:gd name="connsiteX9" fmla="*/ 74576 w 788176"/>
              <a:gd name="connsiteY9" fmla="*/ 563168 h 1330678"/>
              <a:gd name="connsiteX10" fmla="*/ 3439 w 788176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74535 w 788135"/>
              <a:gd name="connsiteY9" fmla="*/ 563168 h 1330678"/>
              <a:gd name="connsiteX10" fmla="*/ 3398 w 788135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68591 w 788135"/>
              <a:gd name="connsiteY9" fmla="*/ 566957 h 1330678"/>
              <a:gd name="connsiteX10" fmla="*/ 3398 w 788135"/>
              <a:gd name="connsiteY10" fmla="*/ 593372 h 1330678"/>
              <a:gd name="connsiteX0" fmla="*/ 3398 w 788135"/>
              <a:gd name="connsiteY0" fmla="*/ 593372 h 1330678"/>
              <a:gd name="connsiteX1" fmla="*/ 46963 w 788135"/>
              <a:gd name="connsiteY1" fmla="*/ 421479 h 1330678"/>
              <a:gd name="connsiteX2" fmla="*/ 141015 w 788135"/>
              <a:gd name="connsiteY2" fmla="*/ 150664 h 1330678"/>
              <a:gd name="connsiteX3" fmla="*/ 404953 w 788135"/>
              <a:gd name="connsiteY3" fmla="*/ 242 h 1330678"/>
              <a:gd name="connsiteX4" fmla="*/ 660191 w 788135"/>
              <a:gd name="connsiteY4" fmla="*/ 143084 h 1330678"/>
              <a:gd name="connsiteX5" fmla="*/ 788057 w 788135"/>
              <a:gd name="connsiteY5" fmla="*/ 874339 h 1330678"/>
              <a:gd name="connsiteX6" fmla="*/ 673251 w 788135"/>
              <a:gd name="connsiteY6" fmla="*/ 1205384 h 1330678"/>
              <a:gd name="connsiteX7" fmla="*/ 346798 w 788135"/>
              <a:gd name="connsiteY7" fmla="*/ 1329415 h 1330678"/>
              <a:gd name="connsiteX8" fmla="*/ 157492 w 788135"/>
              <a:gd name="connsiteY8" fmla="*/ 1141044 h 1330678"/>
              <a:gd name="connsiteX9" fmla="*/ 68591 w 788135"/>
              <a:gd name="connsiteY9" fmla="*/ 566957 h 1330678"/>
              <a:gd name="connsiteX10" fmla="*/ 3398 w 788135"/>
              <a:gd name="connsiteY10" fmla="*/ 593372 h 1330678"/>
              <a:gd name="connsiteX0" fmla="*/ 3691 w 785392"/>
              <a:gd name="connsiteY0" fmla="*/ 599057 h 1330678"/>
              <a:gd name="connsiteX1" fmla="*/ 44220 w 785392"/>
              <a:gd name="connsiteY1" fmla="*/ 421479 h 1330678"/>
              <a:gd name="connsiteX2" fmla="*/ 138272 w 785392"/>
              <a:gd name="connsiteY2" fmla="*/ 150664 h 1330678"/>
              <a:gd name="connsiteX3" fmla="*/ 402210 w 785392"/>
              <a:gd name="connsiteY3" fmla="*/ 242 h 1330678"/>
              <a:gd name="connsiteX4" fmla="*/ 657448 w 785392"/>
              <a:gd name="connsiteY4" fmla="*/ 143084 h 1330678"/>
              <a:gd name="connsiteX5" fmla="*/ 785314 w 785392"/>
              <a:gd name="connsiteY5" fmla="*/ 874339 h 1330678"/>
              <a:gd name="connsiteX6" fmla="*/ 670508 w 785392"/>
              <a:gd name="connsiteY6" fmla="*/ 1205384 h 1330678"/>
              <a:gd name="connsiteX7" fmla="*/ 344055 w 785392"/>
              <a:gd name="connsiteY7" fmla="*/ 1329415 h 1330678"/>
              <a:gd name="connsiteX8" fmla="*/ 154749 w 785392"/>
              <a:gd name="connsiteY8" fmla="*/ 1141044 h 1330678"/>
              <a:gd name="connsiteX9" fmla="*/ 65848 w 785392"/>
              <a:gd name="connsiteY9" fmla="*/ 566957 h 1330678"/>
              <a:gd name="connsiteX10" fmla="*/ 3691 w 785392"/>
              <a:gd name="connsiteY10" fmla="*/ 599057 h 1330678"/>
              <a:gd name="connsiteX0" fmla="*/ 5429 w 787130"/>
              <a:gd name="connsiteY0" fmla="*/ 599057 h 1330678"/>
              <a:gd name="connsiteX1" fmla="*/ 45958 w 787130"/>
              <a:gd name="connsiteY1" fmla="*/ 421479 h 1330678"/>
              <a:gd name="connsiteX2" fmla="*/ 140010 w 787130"/>
              <a:gd name="connsiteY2" fmla="*/ 150664 h 1330678"/>
              <a:gd name="connsiteX3" fmla="*/ 403948 w 787130"/>
              <a:gd name="connsiteY3" fmla="*/ 242 h 1330678"/>
              <a:gd name="connsiteX4" fmla="*/ 659186 w 787130"/>
              <a:gd name="connsiteY4" fmla="*/ 143084 h 1330678"/>
              <a:gd name="connsiteX5" fmla="*/ 787052 w 787130"/>
              <a:gd name="connsiteY5" fmla="*/ 874339 h 1330678"/>
              <a:gd name="connsiteX6" fmla="*/ 672246 w 787130"/>
              <a:gd name="connsiteY6" fmla="*/ 1205384 h 1330678"/>
              <a:gd name="connsiteX7" fmla="*/ 345793 w 787130"/>
              <a:gd name="connsiteY7" fmla="*/ 1329415 h 1330678"/>
              <a:gd name="connsiteX8" fmla="*/ 156487 w 787130"/>
              <a:gd name="connsiteY8" fmla="*/ 1141044 h 1330678"/>
              <a:gd name="connsiteX9" fmla="*/ 67586 w 787130"/>
              <a:gd name="connsiteY9" fmla="*/ 566957 h 1330678"/>
              <a:gd name="connsiteX10" fmla="*/ 5429 w 787130"/>
              <a:gd name="connsiteY10" fmla="*/ 599057 h 1330678"/>
              <a:gd name="connsiteX0" fmla="*/ 5429 w 787130"/>
              <a:gd name="connsiteY0" fmla="*/ 599057 h 1330678"/>
              <a:gd name="connsiteX1" fmla="*/ 45958 w 787130"/>
              <a:gd name="connsiteY1" fmla="*/ 421479 h 1330678"/>
              <a:gd name="connsiteX2" fmla="*/ 140010 w 787130"/>
              <a:gd name="connsiteY2" fmla="*/ 150664 h 1330678"/>
              <a:gd name="connsiteX3" fmla="*/ 403948 w 787130"/>
              <a:gd name="connsiteY3" fmla="*/ 242 h 1330678"/>
              <a:gd name="connsiteX4" fmla="*/ 659186 w 787130"/>
              <a:gd name="connsiteY4" fmla="*/ 143084 h 1330678"/>
              <a:gd name="connsiteX5" fmla="*/ 787052 w 787130"/>
              <a:gd name="connsiteY5" fmla="*/ 874339 h 1330678"/>
              <a:gd name="connsiteX6" fmla="*/ 672246 w 787130"/>
              <a:gd name="connsiteY6" fmla="*/ 1205384 h 1330678"/>
              <a:gd name="connsiteX7" fmla="*/ 345793 w 787130"/>
              <a:gd name="connsiteY7" fmla="*/ 1329415 h 1330678"/>
              <a:gd name="connsiteX8" fmla="*/ 156487 w 787130"/>
              <a:gd name="connsiteY8" fmla="*/ 1141044 h 1330678"/>
              <a:gd name="connsiteX9" fmla="*/ 58183 w 787130"/>
              <a:gd name="connsiteY9" fmla="*/ 568228 h 1330678"/>
              <a:gd name="connsiteX10" fmla="*/ 5429 w 787130"/>
              <a:gd name="connsiteY10" fmla="*/ 599057 h 1330678"/>
              <a:gd name="connsiteX0" fmla="*/ 5429 w 787130"/>
              <a:gd name="connsiteY0" fmla="*/ 751347 h 1482968"/>
              <a:gd name="connsiteX1" fmla="*/ 45958 w 787130"/>
              <a:gd name="connsiteY1" fmla="*/ 573769 h 1482968"/>
              <a:gd name="connsiteX2" fmla="*/ 140010 w 787130"/>
              <a:gd name="connsiteY2" fmla="*/ 302954 h 1482968"/>
              <a:gd name="connsiteX3" fmla="*/ 403948 w 787130"/>
              <a:gd name="connsiteY3" fmla="*/ 9 h 1482968"/>
              <a:gd name="connsiteX4" fmla="*/ 659186 w 787130"/>
              <a:gd name="connsiteY4" fmla="*/ 295374 h 1482968"/>
              <a:gd name="connsiteX5" fmla="*/ 787052 w 787130"/>
              <a:gd name="connsiteY5" fmla="*/ 1026629 h 1482968"/>
              <a:gd name="connsiteX6" fmla="*/ 672246 w 787130"/>
              <a:gd name="connsiteY6" fmla="*/ 1357674 h 1482968"/>
              <a:gd name="connsiteX7" fmla="*/ 345793 w 787130"/>
              <a:gd name="connsiteY7" fmla="*/ 1481705 h 1482968"/>
              <a:gd name="connsiteX8" fmla="*/ 156487 w 787130"/>
              <a:gd name="connsiteY8" fmla="*/ 1293334 h 1482968"/>
              <a:gd name="connsiteX9" fmla="*/ 58183 w 787130"/>
              <a:gd name="connsiteY9" fmla="*/ 720518 h 1482968"/>
              <a:gd name="connsiteX10" fmla="*/ 5429 w 787130"/>
              <a:gd name="connsiteY10" fmla="*/ 751347 h 1482968"/>
              <a:gd name="connsiteX0" fmla="*/ 5429 w 787052"/>
              <a:gd name="connsiteY0" fmla="*/ 754100 h 1485721"/>
              <a:gd name="connsiteX1" fmla="*/ 45958 w 787052"/>
              <a:gd name="connsiteY1" fmla="*/ 576522 h 1485721"/>
              <a:gd name="connsiteX2" fmla="*/ 140010 w 787052"/>
              <a:gd name="connsiteY2" fmla="*/ 305707 h 1485721"/>
              <a:gd name="connsiteX3" fmla="*/ 403948 w 787052"/>
              <a:gd name="connsiteY3" fmla="*/ 2762 h 1485721"/>
              <a:gd name="connsiteX4" fmla="*/ 672102 w 787052"/>
              <a:gd name="connsiteY4" fmla="*/ 209565 h 1485721"/>
              <a:gd name="connsiteX5" fmla="*/ 787052 w 787052"/>
              <a:gd name="connsiteY5" fmla="*/ 1029382 h 1485721"/>
              <a:gd name="connsiteX6" fmla="*/ 672246 w 787052"/>
              <a:gd name="connsiteY6" fmla="*/ 1360427 h 1485721"/>
              <a:gd name="connsiteX7" fmla="*/ 345793 w 787052"/>
              <a:gd name="connsiteY7" fmla="*/ 1484458 h 1485721"/>
              <a:gd name="connsiteX8" fmla="*/ 156487 w 787052"/>
              <a:gd name="connsiteY8" fmla="*/ 1296087 h 1485721"/>
              <a:gd name="connsiteX9" fmla="*/ 58183 w 787052"/>
              <a:gd name="connsiteY9" fmla="*/ 723271 h 1485721"/>
              <a:gd name="connsiteX10" fmla="*/ 5429 w 787052"/>
              <a:gd name="connsiteY10" fmla="*/ 754100 h 1485721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58183 w 787052"/>
              <a:gd name="connsiteY9" fmla="*/ 720570 h 1483020"/>
              <a:gd name="connsiteX10" fmla="*/ 5429 w 787052"/>
              <a:gd name="connsiteY10" fmla="*/ 751399 h 1483020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71099 w 787052"/>
              <a:gd name="connsiteY9" fmla="*/ 755010 h 1483020"/>
              <a:gd name="connsiteX10" fmla="*/ 5429 w 787052"/>
              <a:gd name="connsiteY10" fmla="*/ 751399 h 1483020"/>
              <a:gd name="connsiteX0" fmla="*/ 5429 w 787052"/>
              <a:gd name="connsiteY0" fmla="*/ 751399 h 1483020"/>
              <a:gd name="connsiteX1" fmla="*/ 45958 w 787052"/>
              <a:gd name="connsiteY1" fmla="*/ 573821 h 1483020"/>
              <a:gd name="connsiteX2" fmla="*/ 140010 w 787052"/>
              <a:gd name="connsiteY2" fmla="*/ 189844 h 1483020"/>
              <a:gd name="connsiteX3" fmla="*/ 403948 w 787052"/>
              <a:gd name="connsiteY3" fmla="*/ 61 h 1483020"/>
              <a:gd name="connsiteX4" fmla="*/ 672102 w 787052"/>
              <a:gd name="connsiteY4" fmla="*/ 206864 h 1483020"/>
              <a:gd name="connsiteX5" fmla="*/ 787052 w 787052"/>
              <a:gd name="connsiteY5" fmla="*/ 1026681 h 1483020"/>
              <a:gd name="connsiteX6" fmla="*/ 672246 w 787052"/>
              <a:gd name="connsiteY6" fmla="*/ 1357726 h 1483020"/>
              <a:gd name="connsiteX7" fmla="*/ 345793 w 787052"/>
              <a:gd name="connsiteY7" fmla="*/ 1481757 h 1483020"/>
              <a:gd name="connsiteX8" fmla="*/ 156487 w 787052"/>
              <a:gd name="connsiteY8" fmla="*/ 1293386 h 1483020"/>
              <a:gd name="connsiteX9" fmla="*/ 71099 w 787052"/>
              <a:gd name="connsiteY9" fmla="*/ 755010 h 1483020"/>
              <a:gd name="connsiteX10" fmla="*/ 5429 w 787052"/>
              <a:gd name="connsiteY10" fmla="*/ 751399 h 1483020"/>
              <a:gd name="connsiteX0" fmla="*/ 5782 w 785613"/>
              <a:gd name="connsiteY0" fmla="*/ 784164 h 1483020"/>
              <a:gd name="connsiteX1" fmla="*/ 44519 w 785613"/>
              <a:gd name="connsiteY1" fmla="*/ 573821 h 1483020"/>
              <a:gd name="connsiteX2" fmla="*/ 138571 w 785613"/>
              <a:gd name="connsiteY2" fmla="*/ 189844 h 1483020"/>
              <a:gd name="connsiteX3" fmla="*/ 402509 w 785613"/>
              <a:gd name="connsiteY3" fmla="*/ 61 h 1483020"/>
              <a:gd name="connsiteX4" fmla="*/ 670663 w 785613"/>
              <a:gd name="connsiteY4" fmla="*/ 206864 h 1483020"/>
              <a:gd name="connsiteX5" fmla="*/ 785613 w 785613"/>
              <a:gd name="connsiteY5" fmla="*/ 1026681 h 1483020"/>
              <a:gd name="connsiteX6" fmla="*/ 670807 w 785613"/>
              <a:gd name="connsiteY6" fmla="*/ 1357726 h 1483020"/>
              <a:gd name="connsiteX7" fmla="*/ 344354 w 785613"/>
              <a:gd name="connsiteY7" fmla="*/ 1481757 h 1483020"/>
              <a:gd name="connsiteX8" fmla="*/ 155048 w 785613"/>
              <a:gd name="connsiteY8" fmla="*/ 1293386 h 1483020"/>
              <a:gd name="connsiteX9" fmla="*/ 69660 w 785613"/>
              <a:gd name="connsiteY9" fmla="*/ 755010 h 1483020"/>
              <a:gd name="connsiteX10" fmla="*/ 5782 w 785613"/>
              <a:gd name="connsiteY10" fmla="*/ 784164 h 1483020"/>
              <a:gd name="connsiteX0" fmla="*/ 5430 w 785261"/>
              <a:gd name="connsiteY0" fmla="*/ 784162 h 1483018"/>
              <a:gd name="connsiteX1" fmla="*/ 45959 w 785261"/>
              <a:gd name="connsiteY1" fmla="*/ 546516 h 1483018"/>
              <a:gd name="connsiteX2" fmla="*/ 138219 w 785261"/>
              <a:gd name="connsiteY2" fmla="*/ 189842 h 1483018"/>
              <a:gd name="connsiteX3" fmla="*/ 402157 w 785261"/>
              <a:gd name="connsiteY3" fmla="*/ 59 h 1483018"/>
              <a:gd name="connsiteX4" fmla="*/ 670311 w 785261"/>
              <a:gd name="connsiteY4" fmla="*/ 206862 h 1483018"/>
              <a:gd name="connsiteX5" fmla="*/ 785261 w 785261"/>
              <a:gd name="connsiteY5" fmla="*/ 1026679 h 1483018"/>
              <a:gd name="connsiteX6" fmla="*/ 670455 w 785261"/>
              <a:gd name="connsiteY6" fmla="*/ 1357724 h 1483018"/>
              <a:gd name="connsiteX7" fmla="*/ 344002 w 785261"/>
              <a:gd name="connsiteY7" fmla="*/ 1481755 h 1483018"/>
              <a:gd name="connsiteX8" fmla="*/ 154696 w 785261"/>
              <a:gd name="connsiteY8" fmla="*/ 1293384 h 1483018"/>
              <a:gd name="connsiteX9" fmla="*/ 69308 w 785261"/>
              <a:gd name="connsiteY9" fmla="*/ 755008 h 1483018"/>
              <a:gd name="connsiteX10" fmla="*/ 5430 w 785261"/>
              <a:gd name="connsiteY10" fmla="*/ 784162 h 1483018"/>
              <a:gd name="connsiteX0" fmla="*/ 7552 w 778423"/>
              <a:gd name="connsiteY0" fmla="*/ 822387 h 1483018"/>
              <a:gd name="connsiteX1" fmla="*/ 39121 w 778423"/>
              <a:gd name="connsiteY1" fmla="*/ 546516 h 1483018"/>
              <a:gd name="connsiteX2" fmla="*/ 131381 w 778423"/>
              <a:gd name="connsiteY2" fmla="*/ 189842 h 1483018"/>
              <a:gd name="connsiteX3" fmla="*/ 395319 w 778423"/>
              <a:gd name="connsiteY3" fmla="*/ 59 h 1483018"/>
              <a:gd name="connsiteX4" fmla="*/ 663473 w 778423"/>
              <a:gd name="connsiteY4" fmla="*/ 206862 h 1483018"/>
              <a:gd name="connsiteX5" fmla="*/ 778423 w 778423"/>
              <a:gd name="connsiteY5" fmla="*/ 1026679 h 1483018"/>
              <a:gd name="connsiteX6" fmla="*/ 663617 w 778423"/>
              <a:gd name="connsiteY6" fmla="*/ 1357724 h 1483018"/>
              <a:gd name="connsiteX7" fmla="*/ 337164 w 778423"/>
              <a:gd name="connsiteY7" fmla="*/ 1481755 h 1483018"/>
              <a:gd name="connsiteX8" fmla="*/ 147858 w 778423"/>
              <a:gd name="connsiteY8" fmla="*/ 1293384 h 1483018"/>
              <a:gd name="connsiteX9" fmla="*/ 62470 w 778423"/>
              <a:gd name="connsiteY9" fmla="*/ 755008 h 1483018"/>
              <a:gd name="connsiteX10" fmla="*/ 7552 w 778423"/>
              <a:gd name="connsiteY10" fmla="*/ 822387 h 1483018"/>
              <a:gd name="connsiteX0" fmla="*/ 5173 w 776044"/>
              <a:gd name="connsiteY0" fmla="*/ 822387 h 1483018"/>
              <a:gd name="connsiteX1" fmla="*/ 36742 w 776044"/>
              <a:gd name="connsiteY1" fmla="*/ 546516 h 1483018"/>
              <a:gd name="connsiteX2" fmla="*/ 129002 w 776044"/>
              <a:gd name="connsiteY2" fmla="*/ 189842 h 1483018"/>
              <a:gd name="connsiteX3" fmla="*/ 392940 w 776044"/>
              <a:gd name="connsiteY3" fmla="*/ 59 h 1483018"/>
              <a:gd name="connsiteX4" fmla="*/ 661094 w 776044"/>
              <a:gd name="connsiteY4" fmla="*/ 206862 h 1483018"/>
              <a:gd name="connsiteX5" fmla="*/ 776044 w 776044"/>
              <a:gd name="connsiteY5" fmla="*/ 1026679 h 1483018"/>
              <a:gd name="connsiteX6" fmla="*/ 661238 w 776044"/>
              <a:gd name="connsiteY6" fmla="*/ 1357724 h 1483018"/>
              <a:gd name="connsiteX7" fmla="*/ 334785 w 776044"/>
              <a:gd name="connsiteY7" fmla="*/ 1481755 h 1483018"/>
              <a:gd name="connsiteX8" fmla="*/ 145479 w 776044"/>
              <a:gd name="connsiteY8" fmla="*/ 1293384 h 1483018"/>
              <a:gd name="connsiteX9" fmla="*/ 60091 w 776044"/>
              <a:gd name="connsiteY9" fmla="*/ 755008 h 1483018"/>
              <a:gd name="connsiteX10" fmla="*/ 5173 w 776044"/>
              <a:gd name="connsiteY10" fmla="*/ 822387 h 1483018"/>
              <a:gd name="connsiteX0" fmla="*/ 3111 w 773982"/>
              <a:gd name="connsiteY0" fmla="*/ 822384 h 1483015"/>
              <a:gd name="connsiteX1" fmla="*/ 43640 w 773982"/>
              <a:gd name="connsiteY1" fmla="*/ 516479 h 1483015"/>
              <a:gd name="connsiteX2" fmla="*/ 126940 w 773982"/>
              <a:gd name="connsiteY2" fmla="*/ 189839 h 1483015"/>
              <a:gd name="connsiteX3" fmla="*/ 390878 w 773982"/>
              <a:gd name="connsiteY3" fmla="*/ 56 h 1483015"/>
              <a:gd name="connsiteX4" fmla="*/ 659032 w 773982"/>
              <a:gd name="connsiteY4" fmla="*/ 206859 h 1483015"/>
              <a:gd name="connsiteX5" fmla="*/ 773982 w 773982"/>
              <a:gd name="connsiteY5" fmla="*/ 1026676 h 1483015"/>
              <a:gd name="connsiteX6" fmla="*/ 659176 w 773982"/>
              <a:gd name="connsiteY6" fmla="*/ 1357721 h 1483015"/>
              <a:gd name="connsiteX7" fmla="*/ 332723 w 773982"/>
              <a:gd name="connsiteY7" fmla="*/ 1481752 h 1483015"/>
              <a:gd name="connsiteX8" fmla="*/ 143417 w 773982"/>
              <a:gd name="connsiteY8" fmla="*/ 1293381 h 1483015"/>
              <a:gd name="connsiteX9" fmla="*/ 58029 w 773982"/>
              <a:gd name="connsiteY9" fmla="*/ 755005 h 1483015"/>
              <a:gd name="connsiteX10" fmla="*/ 3111 w 773982"/>
              <a:gd name="connsiteY10" fmla="*/ 822384 h 1483015"/>
              <a:gd name="connsiteX0" fmla="*/ 3111 w 773982"/>
              <a:gd name="connsiteY0" fmla="*/ 822399 h 1483030"/>
              <a:gd name="connsiteX1" fmla="*/ 43640 w 773982"/>
              <a:gd name="connsiteY1" fmla="*/ 516494 h 1483030"/>
              <a:gd name="connsiteX2" fmla="*/ 126940 w 773982"/>
              <a:gd name="connsiteY2" fmla="*/ 189854 h 1483030"/>
              <a:gd name="connsiteX3" fmla="*/ 390878 w 773982"/>
              <a:gd name="connsiteY3" fmla="*/ 71 h 1483030"/>
              <a:gd name="connsiteX4" fmla="*/ 659032 w 773982"/>
              <a:gd name="connsiteY4" fmla="*/ 206874 h 1483030"/>
              <a:gd name="connsiteX5" fmla="*/ 773982 w 773982"/>
              <a:gd name="connsiteY5" fmla="*/ 1026691 h 1483030"/>
              <a:gd name="connsiteX6" fmla="*/ 659176 w 773982"/>
              <a:gd name="connsiteY6" fmla="*/ 1357736 h 1483030"/>
              <a:gd name="connsiteX7" fmla="*/ 332723 w 773982"/>
              <a:gd name="connsiteY7" fmla="*/ 1481767 h 1483030"/>
              <a:gd name="connsiteX8" fmla="*/ 143417 w 773982"/>
              <a:gd name="connsiteY8" fmla="*/ 1293396 h 1483030"/>
              <a:gd name="connsiteX9" fmla="*/ 58029 w 773982"/>
              <a:gd name="connsiteY9" fmla="*/ 755020 h 1483030"/>
              <a:gd name="connsiteX10" fmla="*/ 3111 w 773982"/>
              <a:gd name="connsiteY10" fmla="*/ 822399 h 1483030"/>
              <a:gd name="connsiteX0" fmla="*/ 1158 w 772029"/>
              <a:gd name="connsiteY0" fmla="*/ 822384 h 1483015"/>
              <a:gd name="connsiteX1" fmla="*/ 66600 w 772029"/>
              <a:gd name="connsiteY1" fmla="*/ 513029 h 1483015"/>
              <a:gd name="connsiteX2" fmla="*/ 124987 w 772029"/>
              <a:gd name="connsiteY2" fmla="*/ 189839 h 1483015"/>
              <a:gd name="connsiteX3" fmla="*/ 388925 w 772029"/>
              <a:gd name="connsiteY3" fmla="*/ 56 h 1483015"/>
              <a:gd name="connsiteX4" fmla="*/ 657079 w 772029"/>
              <a:gd name="connsiteY4" fmla="*/ 206859 h 1483015"/>
              <a:gd name="connsiteX5" fmla="*/ 772029 w 772029"/>
              <a:gd name="connsiteY5" fmla="*/ 1026676 h 1483015"/>
              <a:gd name="connsiteX6" fmla="*/ 657223 w 772029"/>
              <a:gd name="connsiteY6" fmla="*/ 1357721 h 1483015"/>
              <a:gd name="connsiteX7" fmla="*/ 330770 w 772029"/>
              <a:gd name="connsiteY7" fmla="*/ 1481752 h 1483015"/>
              <a:gd name="connsiteX8" fmla="*/ 141464 w 772029"/>
              <a:gd name="connsiteY8" fmla="*/ 1293381 h 1483015"/>
              <a:gd name="connsiteX9" fmla="*/ 56076 w 772029"/>
              <a:gd name="connsiteY9" fmla="*/ 755005 h 1483015"/>
              <a:gd name="connsiteX10" fmla="*/ 1158 w 772029"/>
              <a:gd name="connsiteY10" fmla="*/ 822384 h 1483015"/>
              <a:gd name="connsiteX0" fmla="*/ 923 w 771794"/>
              <a:gd name="connsiteY0" fmla="*/ 822384 h 1483015"/>
              <a:gd name="connsiteX1" fmla="*/ 75424 w 771794"/>
              <a:gd name="connsiteY1" fmla="*/ 513030 h 1483015"/>
              <a:gd name="connsiteX2" fmla="*/ 124752 w 771794"/>
              <a:gd name="connsiteY2" fmla="*/ 189839 h 1483015"/>
              <a:gd name="connsiteX3" fmla="*/ 388690 w 771794"/>
              <a:gd name="connsiteY3" fmla="*/ 56 h 1483015"/>
              <a:gd name="connsiteX4" fmla="*/ 656844 w 771794"/>
              <a:gd name="connsiteY4" fmla="*/ 206859 h 1483015"/>
              <a:gd name="connsiteX5" fmla="*/ 771794 w 771794"/>
              <a:gd name="connsiteY5" fmla="*/ 1026676 h 1483015"/>
              <a:gd name="connsiteX6" fmla="*/ 656988 w 771794"/>
              <a:gd name="connsiteY6" fmla="*/ 1357721 h 1483015"/>
              <a:gd name="connsiteX7" fmla="*/ 330535 w 771794"/>
              <a:gd name="connsiteY7" fmla="*/ 1481752 h 1483015"/>
              <a:gd name="connsiteX8" fmla="*/ 141229 w 771794"/>
              <a:gd name="connsiteY8" fmla="*/ 1293381 h 1483015"/>
              <a:gd name="connsiteX9" fmla="*/ 55841 w 771794"/>
              <a:gd name="connsiteY9" fmla="*/ 755005 h 1483015"/>
              <a:gd name="connsiteX10" fmla="*/ 923 w 771794"/>
              <a:gd name="connsiteY10" fmla="*/ 822384 h 1483015"/>
              <a:gd name="connsiteX0" fmla="*/ 923 w 771794"/>
              <a:gd name="connsiteY0" fmla="*/ 822427 h 1483058"/>
              <a:gd name="connsiteX1" fmla="*/ 75424 w 771794"/>
              <a:gd name="connsiteY1" fmla="*/ 513073 h 1483058"/>
              <a:gd name="connsiteX2" fmla="*/ 124752 w 771794"/>
              <a:gd name="connsiteY2" fmla="*/ 220941 h 1483058"/>
              <a:gd name="connsiteX3" fmla="*/ 388690 w 771794"/>
              <a:gd name="connsiteY3" fmla="*/ 99 h 1483058"/>
              <a:gd name="connsiteX4" fmla="*/ 656844 w 771794"/>
              <a:gd name="connsiteY4" fmla="*/ 206902 h 1483058"/>
              <a:gd name="connsiteX5" fmla="*/ 771794 w 771794"/>
              <a:gd name="connsiteY5" fmla="*/ 1026719 h 1483058"/>
              <a:gd name="connsiteX6" fmla="*/ 656988 w 771794"/>
              <a:gd name="connsiteY6" fmla="*/ 1357764 h 1483058"/>
              <a:gd name="connsiteX7" fmla="*/ 330535 w 771794"/>
              <a:gd name="connsiteY7" fmla="*/ 1481795 h 1483058"/>
              <a:gd name="connsiteX8" fmla="*/ 141229 w 771794"/>
              <a:gd name="connsiteY8" fmla="*/ 1293424 h 1483058"/>
              <a:gd name="connsiteX9" fmla="*/ 55841 w 771794"/>
              <a:gd name="connsiteY9" fmla="*/ 755048 h 1483058"/>
              <a:gd name="connsiteX10" fmla="*/ 923 w 771794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56959 w 772912"/>
              <a:gd name="connsiteY9" fmla="*/ 755048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56959 w 772912"/>
              <a:gd name="connsiteY9" fmla="*/ 755048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66018 w 772912"/>
              <a:gd name="connsiteY9" fmla="*/ 744695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68283 w 772912"/>
              <a:gd name="connsiteY9" fmla="*/ 758499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13073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72813 w 772912"/>
              <a:gd name="connsiteY9" fmla="*/ 751597 h 1483058"/>
              <a:gd name="connsiteX10" fmla="*/ 2041 w 772912"/>
              <a:gd name="connsiteY10" fmla="*/ 822427 h 1483058"/>
              <a:gd name="connsiteX0" fmla="*/ 2041 w 772912"/>
              <a:gd name="connsiteY0" fmla="*/ 822427 h 1483058"/>
              <a:gd name="connsiteX1" fmla="*/ 76542 w 772912"/>
              <a:gd name="connsiteY1" fmla="*/ 561386 h 1483058"/>
              <a:gd name="connsiteX2" fmla="*/ 125870 w 772912"/>
              <a:gd name="connsiteY2" fmla="*/ 220941 h 1483058"/>
              <a:gd name="connsiteX3" fmla="*/ 389808 w 772912"/>
              <a:gd name="connsiteY3" fmla="*/ 99 h 1483058"/>
              <a:gd name="connsiteX4" fmla="*/ 657962 w 772912"/>
              <a:gd name="connsiteY4" fmla="*/ 206902 h 1483058"/>
              <a:gd name="connsiteX5" fmla="*/ 772912 w 772912"/>
              <a:gd name="connsiteY5" fmla="*/ 1026719 h 1483058"/>
              <a:gd name="connsiteX6" fmla="*/ 658106 w 772912"/>
              <a:gd name="connsiteY6" fmla="*/ 1357764 h 1483058"/>
              <a:gd name="connsiteX7" fmla="*/ 331653 w 772912"/>
              <a:gd name="connsiteY7" fmla="*/ 1481795 h 1483058"/>
              <a:gd name="connsiteX8" fmla="*/ 142347 w 772912"/>
              <a:gd name="connsiteY8" fmla="*/ 1293424 h 1483058"/>
              <a:gd name="connsiteX9" fmla="*/ 72813 w 772912"/>
              <a:gd name="connsiteY9" fmla="*/ 751597 h 1483058"/>
              <a:gd name="connsiteX10" fmla="*/ 2041 w 772912"/>
              <a:gd name="connsiteY10" fmla="*/ 822427 h 1483058"/>
              <a:gd name="connsiteX0" fmla="*/ 2737 w 773608"/>
              <a:gd name="connsiteY0" fmla="*/ 822427 h 1483058"/>
              <a:gd name="connsiteX1" fmla="*/ 70444 w 773608"/>
              <a:gd name="connsiteY1" fmla="*/ 575190 h 1483058"/>
              <a:gd name="connsiteX2" fmla="*/ 126566 w 773608"/>
              <a:gd name="connsiteY2" fmla="*/ 220941 h 1483058"/>
              <a:gd name="connsiteX3" fmla="*/ 390504 w 773608"/>
              <a:gd name="connsiteY3" fmla="*/ 99 h 1483058"/>
              <a:gd name="connsiteX4" fmla="*/ 658658 w 773608"/>
              <a:gd name="connsiteY4" fmla="*/ 206902 h 1483058"/>
              <a:gd name="connsiteX5" fmla="*/ 773608 w 773608"/>
              <a:gd name="connsiteY5" fmla="*/ 1026719 h 1483058"/>
              <a:gd name="connsiteX6" fmla="*/ 658802 w 773608"/>
              <a:gd name="connsiteY6" fmla="*/ 1357764 h 1483058"/>
              <a:gd name="connsiteX7" fmla="*/ 332349 w 773608"/>
              <a:gd name="connsiteY7" fmla="*/ 1481795 h 1483058"/>
              <a:gd name="connsiteX8" fmla="*/ 143043 w 773608"/>
              <a:gd name="connsiteY8" fmla="*/ 1293424 h 1483058"/>
              <a:gd name="connsiteX9" fmla="*/ 73509 w 773608"/>
              <a:gd name="connsiteY9" fmla="*/ 751597 h 1483058"/>
              <a:gd name="connsiteX10" fmla="*/ 2737 w 773608"/>
              <a:gd name="connsiteY10" fmla="*/ 822427 h 1483058"/>
              <a:gd name="connsiteX0" fmla="*/ 2737 w 773608"/>
              <a:gd name="connsiteY0" fmla="*/ 822427 h 1483058"/>
              <a:gd name="connsiteX1" fmla="*/ 70444 w 773608"/>
              <a:gd name="connsiteY1" fmla="*/ 575190 h 1483058"/>
              <a:gd name="connsiteX2" fmla="*/ 126566 w 773608"/>
              <a:gd name="connsiteY2" fmla="*/ 220941 h 1483058"/>
              <a:gd name="connsiteX3" fmla="*/ 390504 w 773608"/>
              <a:gd name="connsiteY3" fmla="*/ 99 h 1483058"/>
              <a:gd name="connsiteX4" fmla="*/ 658658 w 773608"/>
              <a:gd name="connsiteY4" fmla="*/ 206902 h 1483058"/>
              <a:gd name="connsiteX5" fmla="*/ 773608 w 773608"/>
              <a:gd name="connsiteY5" fmla="*/ 1026719 h 1483058"/>
              <a:gd name="connsiteX6" fmla="*/ 658802 w 773608"/>
              <a:gd name="connsiteY6" fmla="*/ 1357764 h 1483058"/>
              <a:gd name="connsiteX7" fmla="*/ 332349 w 773608"/>
              <a:gd name="connsiteY7" fmla="*/ 1481795 h 1483058"/>
              <a:gd name="connsiteX8" fmla="*/ 143043 w 773608"/>
              <a:gd name="connsiteY8" fmla="*/ 1293425 h 1483058"/>
              <a:gd name="connsiteX9" fmla="*/ 73509 w 773608"/>
              <a:gd name="connsiteY9" fmla="*/ 751597 h 1483058"/>
              <a:gd name="connsiteX10" fmla="*/ 2737 w 773608"/>
              <a:gd name="connsiteY10" fmla="*/ 822427 h 1483058"/>
              <a:gd name="connsiteX0" fmla="*/ 2737 w 773608"/>
              <a:gd name="connsiteY0" fmla="*/ 784686 h 1445317"/>
              <a:gd name="connsiteX1" fmla="*/ 70444 w 773608"/>
              <a:gd name="connsiteY1" fmla="*/ 537449 h 1445317"/>
              <a:gd name="connsiteX2" fmla="*/ 126566 w 773608"/>
              <a:gd name="connsiteY2" fmla="*/ 183200 h 1445317"/>
              <a:gd name="connsiteX3" fmla="*/ 388239 w 773608"/>
              <a:gd name="connsiteY3" fmla="*/ 318 h 1445317"/>
              <a:gd name="connsiteX4" fmla="*/ 658658 w 773608"/>
              <a:gd name="connsiteY4" fmla="*/ 169161 h 1445317"/>
              <a:gd name="connsiteX5" fmla="*/ 773608 w 773608"/>
              <a:gd name="connsiteY5" fmla="*/ 988978 h 1445317"/>
              <a:gd name="connsiteX6" fmla="*/ 658802 w 773608"/>
              <a:gd name="connsiteY6" fmla="*/ 1320023 h 1445317"/>
              <a:gd name="connsiteX7" fmla="*/ 332349 w 773608"/>
              <a:gd name="connsiteY7" fmla="*/ 1444054 h 1445317"/>
              <a:gd name="connsiteX8" fmla="*/ 143043 w 773608"/>
              <a:gd name="connsiteY8" fmla="*/ 1255684 h 1445317"/>
              <a:gd name="connsiteX9" fmla="*/ 73509 w 773608"/>
              <a:gd name="connsiteY9" fmla="*/ 713856 h 1445317"/>
              <a:gd name="connsiteX10" fmla="*/ 2737 w 773608"/>
              <a:gd name="connsiteY10" fmla="*/ 784686 h 1445317"/>
              <a:gd name="connsiteX0" fmla="*/ 2737 w 773608"/>
              <a:gd name="connsiteY0" fmla="*/ 786943 h 1447574"/>
              <a:gd name="connsiteX1" fmla="*/ 70444 w 773608"/>
              <a:gd name="connsiteY1" fmla="*/ 539706 h 1447574"/>
              <a:gd name="connsiteX2" fmla="*/ 137890 w 773608"/>
              <a:gd name="connsiteY2" fmla="*/ 233770 h 1447574"/>
              <a:gd name="connsiteX3" fmla="*/ 388239 w 773608"/>
              <a:gd name="connsiteY3" fmla="*/ 2575 h 1447574"/>
              <a:gd name="connsiteX4" fmla="*/ 658658 w 773608"/>
              <a:gd name="connsiteY4" fmla="*/ 171418 h 1447574"/>
              <a:gd name="connsiteX5" fmla="*/ 773608 w 773608"/>
              <a:gd name="connsiteY5" fmla="*/ 991235 h 1447574"/>
              <a:gd name="connsiteX6" fmla="*/ 658802 w 773608"/>
              <a:gd name="connsiteY6" fmla="*/ 1322280 h 1447574"/>
              <a:gd name="connsiteX7" fmla="*/ 332349 w 773608"/>
              <a:gd name="connsiteY7" fmla="*/ 1446311 h 1447574"/>
              <a:gd name="connsiteX8" fmla="*/ 143043 w 773608"/>
              <a:gd name="connsiteY8" fmla="*/ 1257941 h 1447574"/>
              <a:gd name="connsiteX9" fmla="*/ 73509 w 773608"/>
              <a:gd name="connsiteY9" fmla="*/ 716113 h 1447574"/>
              <a:gd name="connsiteX10" fmla="*/ 2737 w 773608"/>
              <a:gd name="connsiteY10" fmla="*/ 786943 h 1447574"/>
              <a:gd name="connsiteX0" fmla="*/ 4243 w 775114"/>
              <a:gd name="connsiteY0" fmla="*/ 786943 h 1447574"/>
              <a:gd name="connsiteX1" fmla="*/ 62891 w 775114"/>
              <a:gd name="connsiteY1" fmla="*/ 522452 h 1447574"/>
              <a:gd name="connsiteX2" fmla="*/ 139396 w 775114"/>
              <a:gd name="connsiteY2" fmla="*/ 233770 h 1447574"/>
              <a:gd name="connsiteX3" fmla="*/ 389745 w 775114"/>
              <a:gd name="connsiteY3" fmla="*/ 2575 h 1447574"/>
              <a:gd name="connsiteX4" fmla="*/ 660164 w 775114"/>
              <a:gd name="connsiteY4" fmla="*/ 171418 h 1447574"/>
              <a:gd name="connsiteX5" fmla="*/ 775114 w 775114"/>
              <a:gd name="connsiteY5" fmla="*/ 991235 h 1447574"/>
              <a:gd name="connsiteX6" fmla="*/ 660308 w 775114"/>
              <a:gd name="connsiteY6" fmla="*/ 1322280 h 1447574"/>
              <a:gd name="connsiteX7" fmla="*/ 333855 w 775114"/>
              <a:gd name="connsiteY7" fmla="*/ 1446311 h 1447574"/>
              <a:gd name="connsiteX8" fmla="*/ 144549 w 775114"/>
              <a:gd name="connsiteY8" fmla="*/ 1257941 h 1447574"/>
              <a:gd name="connsiteX9" fmla="*/ 75015 w 775114"/>
              <a:gd name="connsiteY9" fmla="*/ 716113 h 1447574"/>
              <a:gd name="connsiteX10" fmla="*/ 4243 w 775114"/>
              <a:gd name="connsiteY10" fmla="*/ 786943 h 1447574"/>
              <a:gd name="connsiteX0" fmla="*/ 9050 w 779921"/>
              <a:gd name="connsiteY0" fmla="*/ 786943 h 1447574"/>
              <a:gd name="connsiteX1" fmla="*/ 51844 w 779921"/>
              <a:gd name="connsiteY1" fmla="*/ 522452 h 1447574"/>
              <a:gd name="connsiteX2" fmla="*/ 144203 w 779921"/>
              <a:gd name="connsiteY2" fmla="*/ 233770 h 1447574"/>
              <a:gd name="connsiteX3" fmla="*/ 394552 w 779921"/>
              <a:gd name="connsiteY3" fmla="*/ 2575 h 1447574"/>
              <a:gd name="connsiteX4" fmla="*/ 664971 w 779921"/>
              <a:gd name="connsiteY4" fmla="*/ 171418 h 1447574"/>
              <a:gd name="connsiteX5" fmla="*/ 779921 w 779921"/>
              <a:gd name="connsiteY5" fmla="*/ 991235 h 1447574"/>
              <a:gd name="connsiteX6" fmla="*/ 665115 w 779921"/>
              <a:gd name="connsiteY6" fmla="*/ 1322280 h 1447574"/>
              <a:gd name="connsiteX7" fmla="*/ 338662 w 779921"/>
              <a:gd name="connsiteY7" fmla="*/ 1446311 h 1447574"/>
              <a:gd name="connsiteX8" fmla="*/ 149356 w 779921"/>
              <a:gd name="connsiteY8" fmla="*/ 1257941 h 1447574"/>
              <a:gd name="connsiteX9" fmla="*/ 79822 w 779921"/>
              <a:gd name="connsiteY9" fmla="*/ 716113 h 1447574"/>
              <a:gd name="connsiteX10" fmla="*/ 9050 w 779921"/>
              <a:gd name="connsiteY10" fmla="*/ 786943 h 1447574"/>
              <a:gd name="connsiteX0" fmla="*/ 2472 w 773343"/>
              <a:gd name="connsiteY0" fmla="*/ 786943 h 1447574"/>
              <a:gd name="connsiteX1" fmla="*/ 72444 w 773343"/>
              <a:gd name="connsiteY1" fmla="*/ 525904 h 1447574"/>
              <a:gd name="connsiteX2" fmla="*/ 137625 w 773343"/>
              <a:gd name="connsiteY2" fmla="*/ 233770 h 1447574"/>
              <a:gd name="connsiteX3" fmla="*/ 387974 w 773343"/>
              <a:gd name="connsiteY3" fmla="*/ 2575 h 1447574"/>
              <a:gd name="connsiteX4" fmla="*/ 658393 w 773343"/>
              <a:gd name="connsiteY4" fmla="*/ 171418 h 1447574"/>
              <a:gd name="connsiteX5" fmla="*/ 773343 w 773343"/>
              <a:gd name="connsiteY5" fmla="*/ 991235 h 1447574"/>
              <a:gd name="connsiteX6" fmla="*/ 658537 w 773343"/>
              <a:gd name="connsiteY6" fmla="*/ 1322280 h 1447574"/>
              <a:gd name="connsiteX7" fmla="*/ 332084 w 773343"/>
              <a:gd name="connsiteY7" fmla="*/ 1446311 h 1447574"/>
              <a:gd name="connsiteX8" fmla="*/ 142778 w 773343"/>
              <a:gd name="connsiteY8" fmla="*/ 1257941 h 1447574"/>
              <a:gd name="connsiteX9" fmla="*/ 73244 w 773343"/>
              <a:gd name="connsiteY9" fmla="*/ 716113 h 1447574"/>
              <a:gd name="connsiteX10" fmla="*/ 2472 w 773343"/>
              <a:gd name="connsiteY10" fmla="*/ 786943 h 1447574"/>
              <a:gd name="connsiteX0" fmla="*/ 1502 w 772373"/>
              <a:gd name="connsiteY0" fmla="*/ 786943 h 1447574"/>
              <a:gd name="connsiteX1" fmla="*/ 71474 w 772373"/>
              <a:gd name="connsiteY1" fmla="*/ 525904 h 1447574"/>
              <a:gd name="connsiteX2" fmla="*/ 136655 w 772373"/>
              <a:gd name="connsiteY2" fmla="*/ 233770 h 1447574"/>
              <a:gd name="connsiteX3" fmla="*/ 387004 w 772373"/>
              <a:gd name="connsiteY3" fmla="*/ 2575 h 1447574"/>
              <a:gd name="connsiteX4" fmla="*/ 657423 w 772373"/>
              <a:gd name="connsiteY4" fmla="*/ 171418 h 1447574"/>
              <a:gd name="connsiteX5" fmla="*/ 772373 w 772373"/>
              <a:gd name="connsiteY5" fmla="*/ 991235 h 1447574"/>
              <a:gd name="connsiteX6" fmla="*/ 657567 w 772373"/>
              <a:gd name="connsiteY6" fmla="*/ 1322280 h 1447574"/>
              <a:gd name="connsiteX7" fmla="*/ 331114 w 772373"/>
              <a:gd name="connsiteY7" fmla="*/ 1446311 h 1447574"/>
              <a:gd name="connsiteX8" fmla="*/ 141808 w 772373"/>
              <a:gd name="connsiteY8" fmla="*/ 1257941 h 1447574"/>
              <a:gd name="connsiteX9" fmla="*/ 72274 w 772373"/>
              <a:gd name="connsiteY9" fmla="*/ 716113 h 1447574"/>
              <a:gd name="connsiteX10" fmla="*/ 1502 w 772373"/>
              <a:gd name="connsiteY10" fmla="*/ 786943 h 1447574"/>
              <a:gd name="connsiteX0" fmla="*/ 1931 w 772802"/>
              <a:gd name="connsiteY0" fmla="*/ 786943 h 1447574"/>
              <a:gd name="connsiteX1" fmla="*/ 65109 w 772802"/>
              <a:gd name="connsiteY1" fmla="*/ 532806 h 1447574"/>
              <a:gd name="connsiteX2" fmla="*/ 137084 w 772802"/>
              <a:gd name="connsiteY2" fmla="*/ 233770 h 1447574"/>
              <a:gd name="connsiteX3" fmla="*/ 387433 w 772802"/>
              <a:gd name="connsiteY3" fmla="*/ 2575 h 1447574"/>
              <a:gd name="connsiteX4" fmla="*/ 657852 w 772802"/>
              <a:gd name="connsiteY4" fmla="*/ 171418 h 1447574"/>
              <a:gd name="connsiteX5" fmla="*/ 772802 w 772802"/>
              <a:gd name="connsiteY5" fmla="*/ 991235 h 1447574"/>
              <a:gd name="connsiteX6" fmla="*/ 657996 w 772802"/>
              <a:gd name="connsiteY6" fmla="*/ 1322280 h 1447574"/>
              <a:gd name="connsiteX7" fmla="*/ 331543 w 772802"/>
              <a:gd name="connsiteY7" fmla="*/ 1446311 h 1447574"/>
              <a:gd name="connsiteX8" fmla="*/ 142237 w 772802"/>
              <a:gd name="connsiteY8" fmla="*/ 1257941 h 1447574"/>
              <a:gd name="connsiteX9" fmla="*/ 72703 w 772802"/>
              <a:gd name="connsiteY9" fmla="*/ 716113 h 1447574"/>
              <a:gd name="connsiteX10" fmla="*/ 1931 w 772802"/>
              <a:gd name="connsiteY10" fmla="*/ 786943 h 1447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2802" h="1447574">
                <a:moveTo>
                  <a:pt x="1931" y="786943"/>
                </a:moveTo>
                <a:cubicBezTo>
                  <a:pt x="-5304" y="793031"/>
                  <a:pt x="6108" y="637170"/>
                  <a:pt x="65109" y="532806"/>
                </a:cubicBezTo>
                <a:cubicBezTo>
                  <a:pt x="95020" y="452841"/>
                  <a:pt x="83363" y="322142"/>
                  <a:pt x="137084" y="233770"/>
                </a:cubicBezTo>
                <a:cubicBezTo>
                  <a:pt x="190805" y="145398"/>
                  <a:pt x="300638" y="12967"/>
                  <a:pt x="387433" y="2575"/>
                </a:cubicBezTo>
                <a:cubicBezTo>
                  <a:pt x="474228" y="-7817"/>
                  <a:pt x="593624" y="6641"/>
                  <a:pt x="657852" y="171418"/>
                </a:cubicBezTo>
                <a:cubicBezTo>
                  <a:pt x="722080" y="336195"/>
                  <a:pt x="772778" y="799425"/>
                  <a:pt x="772802" y="991235"/>
                </a:cubicBezTo>
                <a:cubicBezTo>
                  <a:pt x="772826" y="1183045"/>
                  <a:pt x="731539" y="1246434"/>
                  <a:pt x="657996" y="1322280"/>
                </a:cubicBezTo>
                <a:cubicBezTo>
                  <a:pt x="584453" y="1398126"/>
                  <a:pt x="417503" y="1457034"/>
                  <a:pt x="331543" y="1446311"/>
                </a:cubicBezTo>
                <a:cubicBezTo>
                  <a:pt x="245583" y="1435588"/>
                  <a:pt x="162488" y="1364071"/>
                  <a:pt x="142237" y="1257941"/>
                </a:cubicBezTo>
                <a:cubicBezTo>
                  <a:pt x="70105" y="1028184"/>
                  <a:pt x="105499" y="806115"/>
                  <a:pt x="72703" y="716113"/>
                </a:cubicBezTo>
                <a:cubicBezTo>
                  <a:pt x="35569" y="690454"/>
                  <a:pt x="12746" y="754000"/>
                  <a:pt x="1931" y="78694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n>
                <a:solidFill>
                  <a:srgbClr val="000000"/>
                </a:solidFill>
              </a:ln>
              <a:solidFill>
                <a:srgbClr val="000000"/>
              </a:solidFill>
            </a:endParaRPr>
          </a:p>
        </p:txBody>
      </p:sp>
      <p:pic>
        <p:nvPicPr>
          <p:cNvPr id="4" name="Graphic 3" descr="Clipboard Partially Checked with solid fill">
            <a:extLst>
              <a:ext uri="{FF2B5EF4-FFF2-40B4-BE49-F238E27FC236}">
                <a16:creationId xmlns:a16="http://schemas.microsoft.com/office/drawing/2014/main" id="{E4A34709-9B63-B9FB-C0A6-EDD753149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6399" y="941377"/>
            <a:ext cx="4903863" cy="490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49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6" y="335066"/>
            <a:ext cx="7441203" cy="6013686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9246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4AEC6-A594-34F8-1177-4A16003D2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1549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Upgrade check sheet</a:t>
            </a:r>
            <a:endParaRPr lang="en-US"/>
          </a:p>
        </p:txBody>
      </p:sp>
      <p:pic>
        <p:nvPicPr>
          <p:cNvPr id="4" name="Content Placeholder 3" descr="A drawing of a car body&#10;&#10;Description automatically generated">
            <a:extLst>
              <a:ext uri="{FF2B5EF4-FFF2-40B4-BE49-F238E27FC236}">
                <a16:creationId xmlns:a16="http://schemas.microsoft.com/office/drawing/2014/main" id="{118BE196-6DB1-5ADA-2648-999DF3F81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636"/>
          <a:stretch/>
        </p:blipFill>
        <p:spPr>
          <a:xfrm>
            <a:off x="527894" y="976062"/>
            <a:ext cx="7195981" cy="5119905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7663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70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F6F8AE2-ADE1-4F2F-B0C5-43BA8AE69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9229A89-2506-483B-9236-68D37C01B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3790" y="342900"/>
            <a:ext cx="11544419" cy="5975349"/>
          </a:xfrm>
          <a:custGeom>
            <a:avLst/>
            <a:gdLst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503107 w 11609843"/>
              <a:gd name="connsiteY2" fmla="*/ 68747 h 6047850"/>
              <a:gd name="connsiteX3" fmla="*/ 8800521 w 11609843"/>
              <a:gd name="connsiteY3" fmla="*/ 65641 h 6047850"/>
              <a:gd name="connsiteX4" fmla="*/ 10133387 w 11609843"/>
              <a:gd name="connsiteY4" fmla="*/ 52165 h 6047850"/>
              <a:gd name="connsiteX5" fmla="*/ 11522733 w 11609843"/>
              <a:gd name="connsiteY5" fmla="*/ 45639 h 6047850"/>
              <a:gd name="connsiteX6" fmla="*/ 11558343 w 11609843"/>
              <a:gd name="connsiteY6" fmla="*/ 2582755 h 6047850"/>
              <a:gd name="connsiteX7" fmla="*/ 11609369 w 11609843"/>
              <a:gd name="connsiteY7" fmla="*/ 5347771 h 6047850"/>
              <a:gd name="connsiteX8" fmla="*/ 11576881 w 11609843"/>
              <a:gd name="connsiteY8" fmla="*/ 6047850 h 6047850"/>
              <a:gd name="connsiteX9" fmla="*/ 10387601 w 11609843"/>
              <a:gd name="connsiteY9" fmla="*/ 6036630 h 6047850"/>
              <a:gd name="connsiteX10" fmla="*/ 10387601 w 11609843"/>
              <a:gd name="connsiteY10" fmla="*/ 6028294 h 6047850"/>
              <a:gd name="connsiteX11" fmla="*/ 7568082 w 11609843"/>
              <a:gd name="connsiteY11" fmla="*/ 6036460 h 6047850"/>
              <a:gd name="connsiteX12" fmla="*/ 216206 w 11609843"/>
              <a:gd name="connsiteY12" fmla="*/ 6028917 h 6047850"/>
              <a:gd name="connsiteX13" fmla="*/ 83401 w 11609843"/>
              <a:gd name="connsiteY13" fmla="*/ 5317158 h 6047850"/>
              <a:gd name="connsiteX14" fmla="*/ 47387 w 11609843"/>
              <a:gd name="connsiteY14" fmla="*/ 3179765 h 6047850"/>
              <a:gd name="connsiteX15" fmla="*/ 251 w 11609843"/>
              <a:gd name="connsiteY15" fmla="*/ 1049960 h 6047850"/>
              <a:gd name="connsiteX16" fmla="*/ 132 w 11609843"/>
              <a:gd name="connsiteY16" fmla="*/ 949677 h 6047850"/>
              <a:gd name="connsiteX17" fmla="*/ 0 w 11609843"/>
              <a:gd name="connsiteY17" fmla="*/ 949677 h 6047850"/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570425 w 11609843"/>
              <a:gd name="connsiteY1" fmla="*/ 89757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0 h 6047850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251 w 11609843"/>
              <a:gd name="connsiteY14" fmla="*/ 1066391 h 6064281"/>
              <a:gd name="connsiteX15" fmla="*/ 132 w 11609843"/>
              <a:gd name="connsiteY15" fmla="*/ 966108 h 6064281"/>
              <a:gd name="connsiteX16" fmla="*/ 0 w 11609843"/>
              <a:gd name="connsiteY16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132 w 11609843"/>
              <a:gd name="connsiteY14" fmla="*/ 966108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78333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7568082 w 11609843"/>
              <a:gd name="connsiteY9" fmla="*/ 6062628 h 6074018"/>
              <a:gd name="connsiteX10" fmla="*/ 137076 w 11609843"/>
              <a:gd name="connsiteY10" fmla="*/ 6055087 h 6074018"/>
              <a:gd name="connsiteX11" fmla="*/ 83401 w 11609843"/>
              <a:gd name="connsiteY11" fmla="*/ 5343326 h 6074018"/>
              <a:gd name="connsiteX12" fmla="*/ 47387 w 11609843"/>
              <a:gd name="connsiteY12" fmla="*/ 3205933 h 6074018"/>
              <a:gd name="connsiteX13" fmla="*/ 33791 w 11609843"/>
              <a:gd name="connsiteY13" fmla="*/ 1065602 h 6074018"/>
              <a:gd name="connsiteX14" fmla="*/ 0 w 11609843"/>
              <a:gd name="connsiteY14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609843" h="6074018">
                <a:moveTo>
                  <a:pt x="0" y="26168"/>
                </a:moveTo>
                <a:cubicBezTo>
                  <a:pt x="115344" y="-14971"/>
                  <a:pt x="509898" y="3750"/>
                  <a:pt x="759878" y="7490"/>
                </a:cubicBezTo>
                <a:lnTo>
                  <a:pt x="8811740" y="58150"/>
                </a:lnTo>
                <a:lnTo>
                  <a:pt x="10133387" y="58400"/>
                </a:lnTo>
                <a:lnTo>
                  <a:pt x="11522733" y="71807"/>
                </a:lnTo>
                <a:cubicBezTo>
                  <a:pt x="11582162" y="374233"/>
                  <a:pt x="11479781" y="1701284"/>
                  <a:pt x="11558343" y="2608923"/>
                </a:cubicBezTo>
                <a:cubicBezTo>
                  <a:pt x="11557823" y="3490742"/>
                  <a:pt x="11615629" y="4798293"/>
                  <a:pt x="11609369" y="5373939"/>
                </a:cubicBezTo>
                <a:cubicBezTo>
                  <a:pt x="11598540" y="5607299"/>
                  <a:pt x="11617528" y="6000117"/>
                  <a:pt x="11576881" y="6074018"/>
                </a:cubicBezTo>
                <a:cubicBezTo>
                  <a:pt x="10280371" y="6040323"/>
                  <a:pt x="8904348" y="6066425"/>
                  <a:pt x="7568082" y="6062628"/>
                </a:cubicBezTo>
                <a:lnTo>
                  <a:pt x="137076" y="6055087"/>
                </a:lnTo>
                <a:cubicBezTo>
                  <a:pt x="63429" y="6063027"/>
                  <a:pt x="98349" y="5818185"/>
                  <a:pt x="83401" y="5343326"/>
                </a:cubicBezTo>
                <a:cubicBezTo>
                  <a:pt x="68453" y="4868467"/>
                  <a:pt x="74700" y="4080309"/>
                  <a:pt x="47387" y="3205933"/>
                </a:cubicBezTo>
                <a:cubicBezTo>
                  <a:pt x="33509" y="2478020"/>
                  <a:pt x="41689" y="1595563"/>
                  <a:pt x="33791" y="1065602"/>
                </a:cubicBezTo>
                <a:lnTo>
                  <a:pt x="0" y="26168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diagram of a check sheet fixing&#10;&#10;Description automatically generated">
            <a:extLst>
              <a:ext uri="{FF2B5EF4-FFF2-40B4-BE49-F238E27FC236}">
                <a16:creationId xmlns:a16="http://schemas.microsoft.com/office/drawing/2014/main" id="{2BB27C1D-5DAB-1468-E69D-838D12B45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11" y="1402510"/>
            <a:ext cx="11350579" cy="405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9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BC237-77DF-4DFB-94F7-DB493EDA1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0C5C60-5949-4F5B-2B2C-95E580F49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904" y="974869"/>
            <a:ext cx="3790042" cy="49082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Problem Statement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5711663-4841-8B15-29B4-589752B4B0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8705092"/>
              </p:ext>
            </p:extLst>
          </p:nvPr>
        </p:nvGraphicFramePr>
        <p:xfrm>
          <a:off x="5185533" y="628642"/>
          <a:ext cx="6383102" cy="560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64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F6F8AE2-ADE1-4F2F-B0C5-43BA8AE69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9229A89-2506-483B-9236-68D37C01B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3790" y="342900"/>
            <a:ext cx="11544419" cy="5975349"/>
          </a:xfrm>
          <a:custGeom>
            <a:avLst/>
            <a:gdLst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503107 w 11609843"/>
              <a:gd name="connsiteY2" fmla="*/ 68747 h 6047850"/>
              <a:gd name="connsiteX3" fmla="*/ 8800521 w 11609843"/>
              <a:gd name="connsiteY3" fmla="*/ 65641 h 6047850"/>
              <a:gd name="connsiteX4" fmla="*/ 10133387 w 11609843"/>
              <a:gd name="connsiteY4" fmla="*/ 52165 h 6047850"/>
              <a:gd name="connsiteX5" fmla="*/ 11522733 w 11609843"/>
              <a:gd name="connsiteY5" fmla="*/ 45639 h 6047850"/>
              <a:gd name="connsiteX6" fmla="*/ 11558343 w 11609843"/>
              <a:gd name="connsiteY6" fmla="*/ 2582755 h 6047850"/>
              <a:gd name="connsiteX7" fmla="*/ 11609369 w 11609843"/>
              <a:gd name="connsiteY7" fmla="*/ 5347771 h 6047850"/>
              <a:gd name="connsiteX8" fmla="*/ 11576881 w 11609843"/>
              <a:gd name="connsiteY8" fmla="*/ 6047850 h 6047850"/>
              <a:gd name="connsiteX9" fmla="*/ 10387601 w 11609843"/>
              <a:gd name="connsiteY9" fmla="*/ 6036630 h 6047850"/>
              <a:gd name="connsiteX10" fmla="*/ 10387601 w 11609843"/>
              <a:gd name="connsiteY10" fmla="*/ 6028294 h 6047850"/>
              <a:gd name="connsiteX11" fmla="*/ 7568082 w 11609843"/>
              <a:gd name="connsiteY11" fmla="*/ 6036460 h 6047850"/>
              <a:gd name="connsiteX12" fmla="*/ 216206 w 11609843"/>
              <a:gd name="connsiteY12" fmla="*/ 6028917 h 6047850"/>
              <a:gd name="connsiteX13" fmla="*/ 83401 w 11609843"/>
              <a:gd name="connsiteY13" fmla="*/ 5317158 h 6047850"/>
              <a:gd name="connsiteX14" fmla="*/ 47387 w 11609843"/>
              <a:gd name="connsiteY14" fmla="*/ 3179765 h 6047850"/>
              <a:gd name="connsiteX15" fmla="*/ 251 w 11609843"/>
              <a:gd name="connsiteY15" fmla="*/ 1049960 h 6047850"/>
              <a:gd name="connsiteX16" fmla="*/ 132 w 11609843"/>
              <a:gd name="connsiteY16" fmla="*/ 949677 h 6047850"/>
              <a:gd name="connsiteX17" fmla="*/ 0 w 11609843"/>
              <a:gd name="connsiteY17" fmla="*/ 949677 h 6047850"/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570425 w 11609843"/>
              <a:gd name="connsiteY1" fmla="*/ 89757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0 h 6047850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251 w 11609843"/>
              <a:gd name="connsiteY14" fmla="*/ 1066391 h 6064281"/>
              <a:gd name="connsiteX15" fmla="*/ 132 w 11609843"/>
              <a:gd name="connsiteY15" fmla="*/ 966108 h 6064281"/>
              <a:gd name="connsiteX16" fmla="*/ 0 w 11609843"/>
              <a:gd name="connsiteY16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132 w 11609843"/>
              <a:gd name="connsiteY14" fmla="*/ 966108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78333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7568082 w 11609843"/>
              <a:gd name="connsiteY9" fmla="*/ 6062628 h 6074018"/>
              <a:gd name="connsiteX10" fmla="*/ 137076 w 11609843"/>
              <a:gd name="connsiteY10" fmla="*/ 6055087 h 6074018"/>
              <a:gd name="connsiteX11" fmla="*/ 83401 w 11609843"/>
              <a:gd name="connsiteY11" fmla="*/ 5343326 h 6074018"/>
              <a:gd name="connsiteX12" fmla="*/ 47387 w 11609843"/>
              <a:gd name="connsiteY12" fmla="*/ 3205933 h 6074018"/>
              <a:gd name="connsiteX13" fmla="*/ 33791 w 11609843"/>
              <a:gd name="connsiteY13" fmla="*/ 1065602 h 6074018"/>
              <a:gd name="connsiteX14" fmla="*/ 0 w 11609843"/>
              <a:gd name="connsiteY14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609843" h="6074018">
                <a:moveTo>
                  <a:pt x="0" y="26168"/>
                </a:moveTo>
                <a:cubicBezTo>
                  <a:pt x="115344" y="-14971"/>
                  <a:pt x="509898" y="3750"/>
                  <a:pt x="759878" y="7490"/>
                </a:cubicBezTo>
                <a:lnTo>
                  <a:pt x="8811740" y="58150"/>
                </a:lnTo>
                <a:lnTo>
                  <a:pt x="10133387" y="58400"/>
                </a:lnTo>
                <a:lnTo>
                  <a:pt x="11522733" y="71807"/>
                </a:lnTo>
                <a:cubicBezTo>
                  <a:pt x="11582162" y="374233"/>
                  <a:pt x="11479781" y="1701284"/>
                  <a:pt x="11558343" y="2608923"/>
                </a:cubicBezTo>
                <a:cubicBezTo>
                  <a:pt x="11557823" y="3490742"/>
                  <a:pt x="11615629" y="4798293"/>
                  <a:pt x="11609369" y="5373939"/>
                </a:cubicBezTo>
                <a:cubicBezTo>
                  <a:pt x="11598540" y="5607299"/>
                  <a:pt x="11617528" y="6000117"/>
                  <a:pt x="11576881" y="6074018"/>
                </a:cubicBezTo>
                <a:cubicBezTo>
                  <a:pt x="10280371" y="6040323"/>
                  <a:pt x="8904348" y="6066425"/>
                  <a:pt x="7568082" y="6062628"/>
                </a:cubicBezTo>
                <a:lnTo>
                  <a:pt x="137076" y="6055087"/>
                </a:lnTo>
                <a:cubicBezTo>
                  <a:pt x="63429" y="6063027"/>
                  <a:pt x="98349" y="5818185"/>
                  <a:pt x="83401" y="5343326"/>
                </a:cubicBezTo>
                <a:cubicBezTo>
                  <a:pt x="68453" y="4868467"/>
                  <a:pt x="74700" y="4080309"/>
                  <a:pt x="47387" y="3205933"/>
                </a:cubicBezTo>
                <a:cubicBezTo>
                  <a:pt x="33509" y="2478020"/>
                  <a:pt x="41689" y="1595563"/>
                  <a:pt x="33791" y="1065602"/>
                </a:cubicBezTo>
                <a:lnTo>
                  <a:pt x="0" y="26168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diagram of a computer">
            <a:extLst>
              <a:ext uri="{FF2B5EF4-FFF2-40B4-BE49-F238E27FC236}">
                <a16:creationId xmlns:a16="http://schemas.microsoft.com/office/drawing/2014/main" id="{FFB77FE8-DB85-02AB-2854-686162801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710" y="413619"/>
            <a:ext cx="8077199" cy="586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50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293528E-0CA3-4E56-B7A0-091C0AB0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9D51D2-675F-9C18-7192-977BB7103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0" y="4976537"/>
            <a:ext cx="10658121" cy="8759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Flow Diagram</a:t>
            </a:r>
          </a:p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21711" y="313659"/>
            <a:ext cx="11418399" cy="4399017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  <a:gd name="connsiteX0" fmla="*/ 7142118 w 7680682"/>
              <a:gd name="connsiteY0" fmla="*/ 6433518 h 6433552"/>
              <a:gd name="connsiteX1" fmla="*/ 6552830 w 7680682"/>
              <a:gd name="connsiteY1" fmla="*/ 6424418 h 6433552"/>
              <a:gd name="connsiteX2" fmla="*/ 987782 w 7680682"/>
              <a:gd name="connsiteY2" fmla="*/ 6393888 h 6433552"/>
              <a:gd name="connsiteX3" fmla="*/ 0 w 7680682"/>
              <a:gd name="connsiteY3" fmla="*/ 6365104 h 6433552"/>
              <a:gd name="connsiteX4" fmla="*/ 0 w 7680682"/>
              <a:gd name="connsiteY4" fmla="*/ 60538 h 6433552"/>
              <a:gd name="connsiteX5" fmla="*/ 233782 w 7680682"/>
              <a:gd name="connsiteY5" fmla="*/ 0 h 6433552"/>
              <a:gd name="connsiteX6" fmla="*/ 6431319 w 7680682"/>
              <a:gd name="connsiteY6" fmla="*/ 28166 h 6433552"/>
              <a:gd name="connsiteX7" fmla="*/ 7631470 w 7680682"/>
              <a:gd name="connsiteY7" fmla="*/ 58697 h 6433552"/>
              <a:gd name="connsiteX8" fmla="*/ 7560032 w 7680682"/>
              <a:gd name="connsiteY8" fmla="*/ 6302294 h 6433552"/>
              <a:gd name="connsiteX9" fmla="*/ 7394324 w 7680682"/>
              <a:gd name="connsiteY9" fmla="*/ 6430320 h 6433552"/>
              <a:gd name="connsiteX10" fmla="*/ 7142118 w 7680682"/>
              <a:gd name="connsiteY10" fmla="*/ 6433518 h 6433552"/>
              <a:gd name="connsiteX0" fmla="*/ 7142118 w 7680682"/>
              <a:gd name="connsiteY0" fmla="*/ 6433518 h 6433552"/>
              <a:gd name="connsiteX1" fmla="*/ 6552830 w 7680682"/>
              <a:gd name="connsiteY1" fmla="*/ 6424418 h 6433552"/>
              <a:gd name="connsiteX2" fmla="*/ 987782 w 7680682"/>
              <a:gd name="connsiteY2" fmla="*/ 6393888 h 6433552"/>
              <a:gd name="connsiteX3" fmla="*/ 0 w 7680682"/>
              <a:gd name="connsiteY3" fmla="*/ 6365104 h 6433552"/>
              <a:gd name="connsiteX4" fmla="*/ 42138 w 7680682"/>
              <a:gd name="connsiteY4" fmla="*/ 40219 h 6433552"/>
              <a:gd name="connsiteX5" fmla="*/ 233782 w 7680682"/>
              <a:gd name="connsiteY5" fmla="*/ 0 h 6433552"/>
              <a:gd name="connsiteX6" fmla="*/ 6431319 w 7680682"/>
              <a:gd name="connsiteY6" fmla="*/ 28166 h 6433552"/>
              <a:gd name="connsiteX7" fmla="*/ 7631470 w 7680682"/>
              <a:gd name="connsiteY7" fmla="*/ 58697 h 6433552"/>
              <a:gd name="connsiteX8" fmla="*/ 7560032 w 7680682"/>
              <a:gd name="connsiteY8" fmla="*/ 6302294 h 6433552"/>
              <a:gd name="connsiteX9" fmla="*/ 7394324 w 7680682"/>
              <a:gd name="connsiteY9" fmla="*/ 6430320 h 6433552"/>
              <a:gd name="connsiteX10" fmla="*/ 7142118 w 7680682"/>
              <a:gd name="connsiteY10" fmla="*/ 6433518 h 6433552"/>
              <a:gd name="connsiteX0" fmla="*/ 7149875 w 7688439"/>
              <a:gd name="connsiteY0" fmla="*/ 6433518 h 6433552"/>
              <a:gd name="connsiteX1" fmla="*/ 6560587 w 7688439"/>
              <a:gd name="connsiteY1" fmla="*/ 6424418 h 6433552"/>
              <a:gd name="connsiteX2" fmla="*/ 995539 w 7688439"/>
              <a:gd name="connsiteY2" fmla="*/ 6393888 h 6433552"/>
              <a:gd name="connsiteX3" fmla="*/ 7757 w 7688439"/>
              <a:gd name="connsiteY3" fmla="*/ 6365104 h 6433552"/>
              <a:gd name="connsiteX4" fmla="*/ 49895 w 7688439"/>
              <a:gd name="connsiteY4" fmla="*/ 40219 h 6433552"/>
              <a:gd name="connsiteX5" fmla="*/ 241539 w 7688439"/>
              <a:gd name="connsiteY5" fmla="*/ 0 h 6433552"/>
              <a:gd name="connsiteX6" fmla="*/ 6439076 w 7688439"/>
              <a:gd name="connsiteY6" fmla="*/ 28166 h 6433552"/>
              <a:gd name="connsiteX7" fmla="*/ 7639227 w 7688439"/>
              <a:gd name="connsiteY7" fmla="*/ 58697 h 6433552"/>
              <a:gd name="connsiteX8" fmla="*/ 7567789 w 7688439"/>
              <a:gd name="connsiteY8" fmla="*/ 6302294 h 6433552"/>
              <a:gd name="connsiteX9" fmla="*/ 7402081 w 7688439"/>
              <a:gd name="connsiteY9" fmla="*/ 6430320 h 6433552"/>
              <a:gd name="connsiteX10" fmla="*/ 7149875 w 7688439"/>
              <a:gd name="connsiteY10" fmla="*/ 6433518 h 6433552"/>
              <a:gd name="connsiteX0" fmla="*/ 7149875 w 7664186"/>
              <a:gd name="connsiteY0" fmla="*/ 6433518 h 6433552"/>
              <a:gd name="connsiteX1" fmla="*/ 6560587 w 7664186"/>
              <a:gd name="connsiteY1" fmla="*/ 6424418 h 6433552"/>
              <a:gd name="connsiteX2" fmla="*/ 995539 w 7664186"/>
              <a:gd name="connsiteY2" fmla="*/ 6393888 h 6433552"/>
              <a:gd name="connsiteX3" fmla="*/ 7757 w 7664186"/>
              <a:gd name="connsiteY3" fmla="*/ 6365104 h 6433552"/>
              <a:gd name="connsiteX4" fmla="*/ 49895 w 7664186"/>
              <a:gd name="connsiteY4" fmla="*/ 40219 h 6433552"/>
              <a:gd name="connsiteX5" fmla="*/ 241539 w 7664186"/>
              <a:gd name="connsiteY5" fmla="*/ 0 h 6433552"/>
              <a:gd name="connsiteX6" fmla="*/ 6439076 w 7664186"/>
              <a:gd name="connsiteY6" fmla="*/ 28166 h 6433552"/>
              <a:gd name="connsiteX7" fmla="*/ 7639227 w 7664186"/>
              <a:gd name="connsiteY7" fmla="*/ 58697 h 6433552"/>
              <a:gd name="connsiteX8" fmla="*/ 7567789 w 7664186"/>
              <a:gd name="connsiteY8" fmla="*/ 6302294 h 6433552"/>
              <a:gd name="connsiteX9" fmla="*/ 7402081 w 7664186"/>
              <a:gd name="connsiteY9" fmla="*/ 6430320 h 6433552"/>
              <a:gd name="connsiteX10" fmla="*/ 7149875 w 7664186"/>
              <a:gd name="connsiteY10" fmla="*/ 6433518 h 6433552"/>
              <a:gd name="connsiteX0" fmla="*/ 7149875 w 7657158"/>
              <a:gd name="connsiteY0" fmla="*/ 6433518 h 6433552"/>
              <a:gd name="connsiteX1" fmla="*/ 6560587 w 7657158"/>
              <a:gd name="connsiteY1" fmla="*/ 6424418 h 6433552"/>
              <a:gd name="connsiteX2" fmla="*/ 995539 w 7657158"/>
              <a:gd name="connsiteY2" fmla="*/ 6393888 h 6433552"/>
              <a:gd name="connsiteX3" fmla="*/ 7757 w 7657158"/>
              <a:gd name="connsiteY3" fmla="*/ 6365104 h 6433552"/>
              <a:gd name="connsiteX4" fmla="*/ 49895 w 7657158"/>
              <a:gd name="connsiteY4" fmla="*/ 40219 h 6433552"/>
              <a:gd name="connsiteX5" fmla="*/ 241539 w 7657158"/>
              <a:gd name="connsiteY5" fmla="*/ 0 h 6433552"/>
              <a:gd name="connsiteX6" fmla="*/ 6439076 w 7657158"/>
              <a:gd name="connsiteY6" fmla="*/ 28166 h 6433552"/>
              <a:gd name="connsiteX7" fmla="*/ 7639227 w 7657158"/>
              <a:gd name="connsiteY7" fmla="*/ 58697 h 6433552"/>
              <a:gd name="connsiteX8" fmla="*/ 7567789 w 7657158"/>
              <a:gd name="connsiteY8" fmla="*/ 6302294 h 6433552"/>
              <a:gd name="connsiteX9" fmla="*/ 7402081 w 7657158"/>
              <a:gd name="connsiteY9" fmla="*/ 6430320 h 6433552"/>
              <a:gd name="connsiteX10" fmla="*/ 7149875 w 7657158"/>
              <a:gd name="connsiteY10" fmla="*/ 6433518 h 6433552"/>
              <a:gd name="connsiteX0" fmla="*/ 7149875 w 7661310"/>
              <a:gd name="connsiteY0" fmla="*/ 6433518 h 6452113"/>
              <a:gd name="connsiteX1" fmla="*/ 6560587 w 7661310"/>
              <a:gd name="connsiteY1" fmla="*/ 6424418 h 6452113"/>
              <a:gd name="connsiteX2" fmla="*/ 995539 w 7661310"/>
              <a:gd name="connsiteY2" fmla="*/ 6393888 h 6452113"/>
              <a:gd name="connsiteX3" fmla="*/ 7757 w 7661310"/>
              <a:gd name="connsiteY3" fmla="*/ 6365104 h 6452113"/>
              <a:gd name="connsiteX4" fmla="*/ 49895 w 7661310"/>
              <a:gd name="connsiteY4" fmla="*/ 40219 h 6452113"/>
              <a:gd name="connsiteX5" fmla="*/ 241539 w 7661310"/>
              <a:gd name="connsiteY5" fmla="*/ 0 h 6452113"/>
              <a:gd name="connsiteX6" fmla="*/ 6439076 w 7661310"/>
              <a:gd name="connsiteY6" fmla="*/ 28166 h 6452113"/>
              <a:gd name="connsiteX7" fmla="*/ 7639227 w 7661310"/>
              <a:gd name="connsiteY7" fmla="*/ 58697 h 6452113"/>
              <a:gd name="connsiteX8" fmla="*/ 7589645 w 7661310"/>
              <a:gd name="connsiteY8" fmla="*/ 6366021 h 6452113"/>
              <a:gd name="connsiteX9" fmla="*/ 7402081 w 7661310"/>
              <a:gd name="connsiteY9" fmla="*/ 6430320 h 6452113"/>
              <a:gd name="connsiteX10" fmla="*/ 7149875 w 7661310"/>
              <a:gd name="connsiteY10" fmla="*/ 6433518 h 6452113"/>
              <a:gd name="connsiteX0" fmla="*/ 7149875 w 7657523"/>
              <a:gd name="connsiteY0" fmla="*/ 6433518 h 6452112"/>
              <a:gd name="connsiteX1" fmla="*/ 6560587 w 7657523"/>
              <a:gd name="connsiteY1" fmla="*/ 6424418 h 6452112"/>
              <a:gd name="connsiteX2" fmla="*/ 995539 w 7657523"/>
              <a:gd name="connsiteY2" fmla="*/ 6393888 h 6452112"/>
              <a:gd name="connsiteX3" fmla="*/ 7757 w 7657523"/>
              <a:gd name="connsiteY3" fmla="*/ 6365104 h 6452112"/>
              <a:gd name="connsiteX4" fmla="*/ 49895 w 7657523"/>
              <a:gd name="connsiteY4" fmla="*/ 40219 h 6452112"/>
              <a:gd name="connsiteX5" fmla="*/ 241539 w 7657523"/>
              <a:gd name="connsiteY5" fmla="*/ 0 h 6452112"/>
              <a:gd name="connsiteX6" fmla="*/ 6439076 w 7657523"/>
              <a:gd name="connsiteY6" fmla="*/ 28166 h 6452112"/>
              <a:gd name="connsiteX7" fmla="*/ 7639227 w 7657523"/>
              <a:gd name="connsiteY7" fmla="*/ 58697 h 6452112"/>
              <a:gd name="connsiteX8" fmla="*/ 7589645 w 7657523"/>
              <a:gd name="connsiteY8" fmla="*/ 6366021 h 6452112"/>
              <a:gd name="connsiteX9" fmla="*/ 7402081 w 7657523"/>
              <a:gd name="connsiteY9" fmla="*/ 6430320 h 6452112"/>
              <a:gd name="connsiteX10" fmla="*/ 7149875 w 7657523"/>
              <a:gd name="connsiteY10" fmla="*/ 6433518 h 6452112"/>
              <a:gd name="connsiteX0" fmla="*/ 7149875 w 7639227"/>
              <a:gd name="connsiteY0" fmla="*/ 6433518 h 6452112"/>
              <a:gd name="connsiteX1" fmla="*/ 6560587 w 7639227"/>
              <a:gd name="connsiteY1" fmla="*/ 6424418 h 6452112"/>
              <a:gd name="connsiteX2" fmla="*/ 995539 w 7639227"/>
              <a:gd name="connsiteY2" fmla="*/ 6393888 h 6452112"/>
              <a:gd name="connsiteX3" fmla="*/ 7757 w 7639227"/>
              <a:gd name="connsiteY3" fmla="*/ 6365104 h 6452112"/>
              <a:gd name="connsiteX4" fmla="*/ 49895 w 7639227"/>
              <a:gd name="connsiteY4" fmla="*/ 40219 h 6452112"/>
              <a:gd name="connsiteX5" fmla="*/ 241539 w 7639227"/>
              <a:gd name="connsiteY5" fmla="*/ 0 h 6452112"/>
              <a:gd name="connsiteX6" fmla="*/ 6439076 w 7639227"/>
              <a:gd name="connsiteY6" fmla="*/ 28166 h 6452112"/>
              <a:gd name="connsiteX7" fmla="*/ 7639227 w 7639227"/>
              <a:gd name="connsiteY7" fmla="*/ 58697 h 6452112"/>
              <a:gd name="connsiteX8" fmla="*/ 7589645 w 7639227"/>
              <a:gd name="connsiteY8" fmla="*/ 6366021 h 6452112"/>
              <a:gd name="connsiteX9" fmla="*/ 7402081 w 7639227"/>
              <a:gd name="connsiteY9" fmla="*/ 6430320 h 6452112"/>
              <a:gd name="connsiteX10" fmla="*/ 7149875 w 7639227"/>
              <a:gd name="connsiteY10" fmla="*/ 6433518 h 6452112"/>
              <a:gd name="connsiteX0" fmla="*/ 7149875 w 7641711"/>
              <a:gd name="connsiteY0" fmla="*/ 6433518 h 6473199"/>
              <a:gd name="connsiteX1" fmla="*/ 6560587 w 7641711"/>
              <a:gd name="connsiteY1" fmla="*/ 6424418 h 6473199"/>
              <a:gd name="connsiteX2" fmla="*/ 995539 w 7641711"/>
              <a:gd name="connsiteY2" fmla="*/ 6393888 h 6473199"/>
              <a:gd name="connsiteX3" fmla="*/ 7757 w 7641711"/>
              <a:gd name="connsiteY3" fmla="*/ 6365104 h 6473199"/>
              <a:gd name="connsiteX4" fmla="*/ 49895 w 7641711"/>
              <a:gd name="connsiteY4" fmla="*/ 40219 h 6473199"/>
              <a:gd name="connsiteX5" fmla="*/ 241539 w 7641711"/>
              <a:gd name="connsiteY5" fmla="*/ 0 h 6473199"/>
              <a:gd name="connsiteX6" fmla="*/ 6439076 w 7641711"/>
              <a:gd name="connsiteY6" fmla="*/ 28166 h 6473199"/>
              <a:gd name="connsiteX7" fmla="*/ 7639227 w 7641711"/>
              <a:gd name="connsiteY7" fmla="*/ 58697 h 6473199"/>
              <a:gd name="connsiteX8" fmla="*/ 7618786 w 7641711"/>
              <a:gd name="connsiteY8" fmla="*/ 6397885 h 6473199"/>
              <a:gd name="connsiteX9" fmla="*/ 7402081 w 7641711"/>
              <a:gd name="connsiteY9" fmla="*/ 6430320 h 6473199"/>
              <a:gd name="connsiteX10" fmla="*/ 7149875 w 7641711"/>
              <a:gd name="connsiteY10" fmla="*/ 6433518 h 6473199"/>
              <a:gd name="connsiteX0" fmla="*/ 7149875 w 7641711"/>
              <a:gd name="connsiteY0" fmla="*/ 6433518 h 6438168"/>
              <a:gd name="connsiteX1" fmla="*/ 6560587 w 7641711"/>
              <a:gd name="connsiteY1" fmla="*/ 6424418 h 6438168"/>
              <a:gd name="connsiteX2" fmla="*/ 995539 w 7641711"/>
              <a:gd name="connsiteY2" fmla="*/ 6393888 h 6438168"/>
              <a:gd name="connsiteX3" fmla="*/ 7757 w 7641711"/>
              <a:gd name="connsiteY3" fmla="*/ 6365104 h 6438168"/>
              <a:gd name="connsiteX4" fmla="*/ 49895 w 7641711"/>
              <a:gd name="connsiteY4" fmla="*/ 40219 h 6438168"/>
              <a:gd name="connsiteX5" fmla="*/ 241539 w 7641711"/>
              <a:gd name="connsiteY5" fmla="*/ 0 h 6438168"/>
              <a:gd name="connsiteX6" fmla="*/ 6439076 w 7641711"/>
              <a:gd name="connsiteY6" fmla="*/ 28166 h 6438168"/>
              <a:gd name="connsiteX7" fmla="*/ 7639227 w 7641711"/>
              <a:gd name="connsiteY7" fmla="*/ 58697 h 6438168"/>
              <a:gd name="connsiteX8" fmla="*/ 7618786 w 7641711"/>
              <a:gd name="connsiteY8" fmla="*/ 6397885 h 6438168"/>
              <a:gd name="connsiteX9" fmla="*/ 7402081 w 7641711"/>
              <a:gd name="connsiteY9" fmla="*/ 6430320 h 6438168"/>
              <a:gd name="connsiteX10" fmla="*/ 7149875 w 7641711"/>
              <a:gd name="connsiteY10" fmla="*/ 6433518 h 643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41711" h="6438168">
                <a:moveTo>
                  <a:pt x="7149875" y="6433518"/>
                </a:moveTo>
                <a:cubicBezTo>
                  <a:pt x="6975114" y="6433129"/>
                  <a:pt x="6756136" y="6429491"/>
                  <a:pt x="6560587" y="6424418"/>
                </a:cubicBezTo>
                <a:lnTo>
                  <a:pt x="995539" y="6393888"/>
                </a:lnTo>
                <a:lnTo>
                  <a:pt x="7757" y="6365104"/>
                </a:lnTo>
                <a:cubicBezTo>
                  <a:pt x="-20334" y="4216169"/>
                  <a:pt x="35849" y="2148514"/>
                  <a:pt x="49895" y="40219"/>
                </a:cubicBezTo>
                <a:lnTo>
                  <a:pt x="241539" y="0"/>
                </a:lnTo>
                <a:lnTo>
                  <a:pt x="6439076" y="28166"/>
                </a:lnTo>
                <a:cubicBezTo>
                  <a:pt x="6939139" y="58697"/>
                  <a:pt x="7296327" y="28165"/>
                  <a:pt x="7639227" y="58697"/>
                </a:cubicBezTo>
                <a:cubicBezTo>
                  <a:pt x="7638435" y="2070139"/>
                  <a:pt x="7653203" y="4107561"/>
                  <a:pt x="7618786" y="6397885"/>
                </a:cubicBezTo>
                <a:cubicBezTo>
                  <a:pt x="7625166" y="6478264"/>
                  <a:pt x="7566387" y="6409966"/>
                  <a:pt x="7402081" y="6430320"/>
                </a:cubicBezTo>
                <a:cubicBezTo>
                  <a:pt x="7343671" y="6432816"/>
                  <a:pt x="7254732" y="6433752"/>
                  <a:pt x="7149875" y="643351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A diagram of a document&#10;&#10;Description automatically generated">
            <a:extLst>
              <a:ext uri="{FF2B5EF4-FFF2-40B4-BE49-F238E27FC236}">
                <a16:creationId xmlns:a16="http://schemas.microsoft.com/office/drawing/2014/main" id="{5D1F70E2-86CD-0D85-4781-B549EFE0A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604" y="963057"/>
            <a:ext cx="11178799" cy="318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56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940C6F-9A54-410C-9BCD-203E8D97F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646C6CE-72A6-48A2-BAA1-A9BD9AE02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121080" y="0"/>
            <a:ext cx="7070920" cy="6858000"/>
          </a:xfrm>
          <a:custGeom>
            <a:avLst/>
            <a:gdLst>
              <a:gd name="connsiteX0" fmla="*/ 7430701 w 7551955"/>
              <a:gd name="connsiteY0" fmla="*/ 6858000 h 6858000"/>
              <a:gd name="connsiteX1" fmla="*/ 0 w 7551955"/>
              <a:gd name="connsiteY1" fmla="*/ 6858000 h 6858000"/>
              <a:gd name="connsiteX2" fmla="*/ 0 w 7551955"/>
              <a:gd name="connsiteY2" fmla="*/ 0 h 6858000"/>
              <a:gd name="connsiteX3" fmla="*/ 7505795 w 7551955"/>
              <a:gd name="connsiteY3" fmla="*/ 0 h 6858000"/>
              <a:gd name="connsiteX4" fmla="*/ 7520785 w 7551955"/>
              <a:gd name="connsiteY4" fmla="*/ 379063 h 6858000"/>
              <a:gd name="connsiteX5" fmla="*/ 7433327 w 7551955"/>
              <a:gd name="connsiteY5" fmla="*/ 68036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51955" h="6858000">
                <a:moveTo>
                  <a:pt x="7430701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7505795" y="0"/>
                </a:lnTo>
                <a:lnTo>
                  <a:pt x="7520785" y="379063"/>
                </a:lnTo>
                <a:cubicBezTo>
                  <a:pt x="7596581" y="2601669"/>
                  <a:pt x="7521128" y="5461844"/>
                  <a:pt x="7433327" y="6803646"/>
                </a:cubicBezTo>
                <a:close/>
              </a:path>
            </a:pathLst>
          </a:cu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AFF5CE-B67C-4572-A244-872A4D90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91907" y="958118"/>
            <a:ext cx="4266483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6295F-5FA1-2BB6-E077-B0DF18747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095" y="1589343"/>
            <a:ext cx="3065958" cy="26286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implementation</a:t>
            </a:r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B69A980-D397-4383-991D-6DC2FB1C3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35556" y="935488"/>
            <a:ext cx="4587669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65ECCD1-CF5E-4EE6-837B-F9A6958B1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37159" y="912857"/>
            <a:ext cx="4266483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4ACFB651-B0E4-8CA6-8EAA-9C75AE01B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1251" y="548672"/>
            <a:ext cx="4972879" cy="576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76685"/>
      </p:ext>
    </p:extLst>
  </p:cSld>
  <p:clrMapOvr>
    <a:masterClrMapping/>
  </p:clrMapOvr>
</p:sld>
</file>

<file path=ppt/theme/theme1.xml><?xml version="1.0" encoding="utf-8"?>
<a:theme xmlns:a="http://schemas.openxmlformats.org/drawingml/2006/main" name="ChitchatVTI">
  <a:themeElements>
    <a:clrScheme name="bubbles">
      <a:dk1>
        <a:sysClr val="windowText" lastClr="000000"/>
      </a:dk1>
      <a:lt1>
        <a:sysClr val="window" lastClr="FFFFFF"/>
      </a:lt1>
      <a:dk2>
        <a:srgbClr val="071819"/>
      </a:dk2>
      <a:lt2>
        <a:srgbClr val="D5F2EB"/>
      </a:lt2>
      <a:accent1>
        <a:srgbClr val="38B698"/>
      </a:accent1>
      <a:accent2>
        <a:srgbClr val="528BD6"/>
      </a:accent2>
      <a:accent3>
        <a:srgbClr val="31A7C7"/>
      </a:accent3>
      <a:accent4>
        <a:srgbClr val="F15843"/>
      </a:accent4>
      <a:accent5>
        <a:srgbClr val="DE3A6D"/>
      </a:accent5>
      <a:accent6>
        <a:srgbClr val="7AAE3C"/>
      </a:accent6>
      <a:hlink>
        <a:srgbClr val="2F9880"/>
      </a:hlink>
      <a:folHlink>
        <a:srgbClr val="396CD1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ChitchatVTI</vt:lpstr>
      <vt:lpstr>Project Proposal</vt:lpstr>
      <vt:lpstr>Digitalization of Check Sheets </vt:lpstr>
      <vt:lpstr>What is a Check sheet ?</vt:lpstr>
      <vt:lpstr>Upgrade check sheet</vt:lpstr>
      <vt:lpstr>PowerPoint Presentation</vt:lpstr>
      <vt:lpstr>Problem Statement</vt:lpstr>
      <vt:lpstr>PowerPoint Presentation</vt:lpstr>
      <vt:lpstr>Flow Diagram </vt:lpstr>
      <vt:lpstr>implementation</vt:lpstr>
      <vt:lpstr>Interface demo </vt:lpstr>
      <vt:lpstr>Advantages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128</cp:revision>
  <dcterms:created xsi:type="dcterms:W3CDTF">2023-08-28T09:55:04Z</dcterms:created>
  <dcterms:modified xsi:type="dcterms:W3CDTF">2023-09-07T16:25:35Z</dcterms:modified>
</cp:coreProperties>
</file>

<file path=docProps/thumbnail.jpeg>
</file>